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lso shall hold on his way, and he that hath clean hands shall be stronger and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 all, do ye return, and come now: for I cannot find one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past, my purposes are broken off, even the thoughts of my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ge the night into day: the light is short because of dark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it, the grave is mine house: I have made my bed in the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to corruption, Thou art my father: to the worm, Thou art my mother, and my si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re is now my hope? as for my hope, who shall see i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down to the bars of the pit, when our rest together is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corrupt, my days are extinct, the graves are ready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not mockers with me? and doth not mine eye continue in their provocatio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down now, put me in a surety with thee; who is he that will strike hands with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id their heart from understanding: therefore shalt thou not exal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flattery to his friends, even the eyes of his children sha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also a byword of the people; and aforetime I was as a tabr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is dim by reason of sorrow, and all my members are as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right men shall be astonied at this, and the innocent shall stir up himself against the hypocr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2026-07-13T12:16:07Z</dcterms:created>
  <dcterms:modified xsi:type="dcterms:W3CDTF">2026-07-13T12:16:07Z</dcterms:modified>
  <dc:title>Bible.com.au: Job 17:1-16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