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2229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16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Job answered and said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heard many such things: miserable comforters are ye all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all vain words have an end? or what emboldeneth thee that thou answerest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lso could speak as ye do: if your soul were in my soul’s stead, I could heap up words against you, and shake mine head at you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would strengthen you with my mouth, and the moving of my lips should asswage your grief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I speak, my grief is not asswaged: and though I forbear, what am I eased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now he hath made me weary: thou hast made desolate all my company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hast filled me with wrinkles, which is a witness against me: and my leanness rising up in me beareth witness to my fac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eareth me in his wrath, who hateth me: he gnasheth upon me with his teeth; mine enemy sharpeneth his eyes upon m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gaped upon me with their mouth; they have smitten me upon the cheek reproachfully; they have gathered themselves together against m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hath delivered me to the ungodly, and turned me over into the hands of the wicke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s at ease, but he hath broken me asunder: he hath also taken me by my neck, and shaken me to pieces, and set me up for his mark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archers compass me round about, he cleaveth my reins asunder, and doth not spare; he poureth out my gall upon the groun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breaketh me with breach upon breach, he runneth upon me like a gian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sewed sackcloth upon my skin, and defiled my horn in the dus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face is foul with weeping, and on my eyelids is the shadow of death;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t for any injustice in mine hands: also my prayer is pur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earth, cover not thou my blood, and let my cry have no plac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so now, behold, my witness is in heaven, and my record is on high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friends scorn me: but mine eye poureth out tears unto Go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that one might plead for a man with God, as a man pleadeth for his neighbour!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a few years are come, then I shall go the way whence I shall not return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0">
  <a:themeElements>
    <a:clrScheme name="Theme10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2026-10-03T05:40:18Z</dcterms:created>
  <dcterms:modified xsi:type="dcterms:W3CDTF">2026-10-03T05:40:18Z</dcterms:modified>
  <dc:title>Bible.com.au: Job 16:1-22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