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9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6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eareth me in his wrath, who hateth me: he gnasheth upon me with his teeth; mine enemy sharpeneth his eyes upon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gaped upon me with their mouth; they have smitten me upon the cheek reproachfully; they have gathered themselves together against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th delivered me to the ungodly, and turned me over into the hands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t ease, but he hath broken me asunder: he hath also taken me by my neck, and shaken me to pieces, and set me up for his mark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rchers compass me round about, he cleaveth my reins asunder, and doth not spare; he poureth out my gall upon the grou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eaketh me with breach upon breach, he runneth upon me like a gian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wed sackcloth upon my skin, and defiled my horn in the d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ce is foul with weeping, and on my eyelids is the shadow of death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for any injustice in mine hands: also my prayer is pu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earth, cover not thou my blood, and let my cry have no pl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now, behold, my witness is in heaven, and my record is on hig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 scorn me: but mine eye poureth out tears unto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at one might plead for a man with God, as a man pleadeth for his neighbour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few years are come, then I shall go the way whence I shall not retur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eard many such things: miserable comforters are ye a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vain words have an end? or what emboldeneth thee that thou answeres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could speak as ye do: if your soul were in my soul’s stead, I could heap up words against you, and shake mine head at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ould strengthen you with my mouth, and the moving of my lips should asswage your grief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speak, my grief is not asswaged: and though I forbear, what am I ease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he hath made me weary: thou hast made desolate all my compan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hast filled me with wrinkles, which is a witness against me: and my leanness rising up in me beareth witness to my f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2026-08-03T05:07:39Z</dcterms:created>
  <dcterms:modified xsi:type="dcterms:W3CDTF">2026-08-03T05:07:39Z</dcterms:modified>
  <dc:title>Bible.com.au: Job 16:1-22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