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5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eth me in his wrath, who hateth me: he gnasheth upon me with his teeth; mine enemy sharpeneth his eyes upo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gaped upon me with their mouth; they have smitten me upon the cheek reproachfully; they have gathered themselves together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delivered me to the ungodly, and turned me over into the hands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t ease, but he hath broken me asunder: he hath also taken me by my neck, and shaken me to pieces, and set me up for his mar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rchers compass me round about, he cleaveth my reins asunder, and doth not spare; he poureth out my gall upon the gr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eth me with breach upon breach, he runneth upon me like a gia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wed sackcloth upon my skin, and defiled my horn in th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is foul with weeping, and on my eyelids is the shadow of death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for any injustice in mine hands: also my prayer is pu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arth, cover not thou my blood, and let my cry have no pl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now, behold, my witness is in heaven, and my record is on hig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scorn me: but mine eye poureth out tears unto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one might plead for a man with God, as a man pleadeth for his neighbour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few years are come, then I shall go the way whence I shall not retur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many such things: miserable comforters are ye 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vain words have an end? or what emboldeneth thee that thou answeres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could speak as ye do: if your soul were in my soul’s stead, I could heap up words against you, and shake mine head at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strengthen you with my mouth, and the moving of my lips should asswage your grie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speak, my grief is not asswaged: and though I forbear, what am I eas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e hath made me weary: thou hast made desolate all my compan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hast filled me with wrinkles, which is a witness against me: and my leanness rising up in me beareth witness to my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2026-06-12T03:17:11Z</dcterms:created>
  <dcterms:modified xsi:type="dcterms:W3CDTF">2026-06-12T03:17:11Z</dcterms:modified>
  <dc:title>Bible.com.au: Job 16:1-22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