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me in his wrath, who hateth me: he gnasheth upon me with his teeth; mine enemy sharpeneth his eyes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aped upon me with their mouth; they have smitten me upon the cheek reproachfully; they have gathered themselves together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delivered me to the ungodly, and turned me over into the han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t ease, but he hath broken me asunder: he hath also taken me by my neck, and shaken me to pieces, and set me up for his ma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compass me round about, he cleaveth my reins asunder, and doth not spare; he poureth out my gall upon the g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me with breach upon breach, he runneth upon me like a gia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wed sackcloth upon my skin, and defiled my horn in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foul with weeping, and on my eyelids is the shadow of deat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for any injustice in mine hands: also my prayer is pu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cover not thou my blood, and let my cry have no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now, behold, my witness is in heaven, and my record is on hi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: but mine eye poureth out tears un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one might plead for a man with God, as a man pleadeth for his neighbour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ew years are come, then I shall go the way whence I shall not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many such things: miserable comforters are ye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vain words have an end? or what emboldeneth thee that thou answe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as ye do: if your soul were in my soul’s stead, I could heap up words against you, and shake mine head a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strengthen you with my mouth, and the moving of my lips should asswage your gr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, my grief is not asswaged: and though I forbear, what am I eas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e hath made me weary: thou hast made desolate all my comp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filled me with wrinkles, which is a witness against me: and my leanness rising up in me beareth witness to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2026-06-12T02:18:13Z</dcterms:created>
  <dcterms:modified xsi:type="dcterms:W3CDTF">2026-06-12T02:18:13Z</dcterms:modified>
  <dc:title>Bible.com.au: Job 16:1-22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