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knowest thou, that we know not? what understandest thou, which is not in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us are both the grayheaded and very aged men, much elder than thy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 consolations of God small with thee? is there any secret thing with the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thine heart carry thee away? and what do thy eyes wink 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turnest thy spirit against God, and lettest such words go out of thy mouth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he should be clean? and he which is born of a woman, that he should be righteou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teth no trust in his saints; yea, the heavens are not clean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abominable and filthy is man, which drinketh iniquity like water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thee, hear me; and that which I have seen I will declar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se men have told from their fathers, and have not hid i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alone the earth was given, and no stranger passed among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n travaileth with pain all his days, and the number of years is hidden to the oppress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eadful sound is in his ears: in prosperity the destroyer shall come upo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lieveth not that he shall return out of darkness, and he is waited for of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eth abroad for bread, saying, Where is it? he knoweth that the day of darkness is ready at his h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shall make him afraid; they shall prevail against him, as a king ready to the batt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retcheth out his hand against God, and strengtheneth himself against the Almigh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nneth upon him, even on his neck, upon the thick bosses of his buckl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covereth his face with his fatness, and maketh collops of fat on his flan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welleth in desolate cities, and in houses which no man inhabiteth, which are ready to become he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a wise man utter vain knowledge, and fill his belly with the east w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rich, neither shall his substance continue, neither shall he prolong the perfection thereof upon the ear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depart out of darkness; the flame shall dry up his branches, and by the breath of his mouth shall he go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is deceived trust in vanity: for vanity shall be his recomp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ccomplished before his time, and his branch shall not be gre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hake off his unripe grape as the vine, and shall cast off his flower as the o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ngregation of hypocrites shall be desolate, and fire shall consume the tabernacles of briber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mischief, and bring forth vanity, and their belly prepareth dece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reason with unprofitable talk? or with speeches wherewith he can do no g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castest off fear, and restrainest prayer before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mouth uttereth thine iniquity, and thou choosest the tongue of the craf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mouth condemneth thee, and not I: yea, thine own lips testify against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the first man that was born? or wast thou made before the hill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heard the secret of God? and dost thou restrain wisdom to thy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2026-05-27T17:46:09Z</dcterms:created>
  <dcterms:modified xsi:type="dcterms:W3CDTF">2026-05-27T17:46:09Z</dcterms:modified>
  <dc:title>Bible.com.au: Job 15:1-35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