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rough the scent of water it will bud, and bring forth boughs like a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n dieth, and wasteth away: yea, man giveth up the ghost, and where is h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aters fail from the sea, and the flood decayeth and drieth up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 lieth down, and riseth not: till the heavens be no more, they shall not awake, nor be raised out of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thou wouldest hide me in the grave, that thou wouldest keep me secret, until thy wrath be past, that thou wouldest appoint me a set time, and remember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die, shall he live again? all the days of my appointed time will I wait, till my change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call, and I will answer thee: thou wilt have a desire to the work of thine han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thou numberest my steps: dost thou not watch over my sin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ransgression is sealed up in a bag, and thou sewest up mine iniqu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rely the mountain falling cometh to nought, and the rock is removed out of his pl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that is born of a woman is of few days, and full of tr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wear the stones: thou washest away the things which grow out of the dust of the earth; and thou destroyest the hope of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vailest for ever against him, and he passeth: thou changest his countenance, and sendest him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s come to honour, and he knoweth it not; and they are brought low, but he perceiveth it not of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flesh upon him shall have pain, and his soul within him shall mo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eth forth like a flower, and is cut down: he fleeth also as a shadow, and continueth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st thou open thine eyes upon such an one, and bringest me into judgment with the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ring a clean thing out of an unclean?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his days are determined, the number of his months are with thee, thou hast appointed his bounds that he cannot pas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from him, that he may rest, till he shall accomplish, as an hireling, his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hope of a tree, if it be cut down, that it will sprout again, and that the tender branch thereof will not c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root thereof wax old in the earth, and the stock thereof die in the groun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2026-06-17T04:50:00Z</dcterms:created>
  <dcterms:modified xsi:type="dcterms:W3CDTF">2026-06-17T04:50:00Z</dcterms:modified>
  <dc:title>Bible.com.au: Job 14:1-22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