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2229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mine eye hath seen all this, mine ear hath heard and understood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e know, the same do I know also: I am not inferior unto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 would speak to the Almighty, and I desire to reason with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are forgers of lies, ye are all physicians of no val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ye would altogether hold your peace! and it should be your wisdo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now my reasoning, and hearken to the pleadings of my lip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speak wickedly for God? and talk deceitfully for him?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e accept his person? will ye contend for God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it good that he should search you out? or as one man mocketh another, do ye so mock hi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urely reprove you, if ye do secretly accept person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not his excellency make you afraid? and his dread fall upon you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emembrances are like unto ashes, your bodies to bodies of cl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 your peace, let me alone, that I may speak, and let come on me what wil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do I take my flesh in my teeth, and put my life in mine hand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he slay me, yet will I trust in him: but I will maintain mine own ways before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lso shall be my salvation: for an hypocrite shall not come before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diligently my speech, and my declaration with your ea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now, I have ordered my cause; I know that I shall be justifi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he that will plead with me? for now, if I hold my tongue, I shall give up the ghos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o not two things unto me: then will I not hide myself from th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draw thine hand far from me: and let not thy dread make me afrai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 thou, and I will answer: or let me speak, and answer thou m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any are mine iniquities and sins? make me to know my transgression and my s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hidest thou thy face, and holdest me for thine enem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t thou break a leaf driven to and fro? and wilt thou pursue the dry stubble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writest bitter things against me, and makest me to possess the iniquities of my youth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puttest my feet also in the stocks, and lookest narrowly unto all my paths; thou settest a print upon the heels of my fee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, as a rotten thing, consumeth, as a garment that is moth eate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2026-10-03T05:40:18Z</dcterms:created>
  <dcterms:modified xsi:type="dcterms:W3CDTF">2026-10-03T05:40:18Z</dcterms:modified>
  <dc:title>Bible.com.au: Job 13:1-28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