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that he should search you out? or as one man mocketh another, do ye so mock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rely reprove you, if ye do secretly accept pers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his excellency make you afraid? and his dread fall up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emembrances are like unto ashes, your bodies to bodi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your peace, let me alone, that I may speak, and let come on me what wi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I take my flesh in my teeth, and put my life in mine h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trust in him: but I will maintain mine own ways befor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hall be my salvation: for an hypocrite shall not come befor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, and my declaration with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rdered my cause; I know that I shall be justif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mine eye hath seen all this, mine ear hath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will plead with me? for now, if I hold my tongue, I shall give up the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o not two things unto me: then will I not hide myself from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ine hand far from me: and let not thy dread make m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 thou, and I will answer: or let me speak, and answ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mine iniquities and sins? make me to know my transgression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holdest me for thine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reak a leaf driven to and fro? and wilt thou pursue the dry stubbl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ritest bitter things against me, and makest me to possess the iniquities of my 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my feet also in the stocks, and lookest narrowly unto all my paths; thou settest a print upon the heels of my 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, as a rotten thing, consumeth, as a garment that is moth eat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e know, the same do I know also: I am not inferior un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speak to the Almighty, and I desire to reason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forgers of lies, ye are all physicians of no val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ye would altogether hold your peace! and it should be your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reasoning, and hearken to the pleading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speak wickedly for God? and tal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accept his person? will ye contend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Job 13:1-28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