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810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2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knoweth not in all these that the hand of the LORD hath wrought this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whose hand is the soul of every living thing, and the breath of all mankin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th not the ear try words? and the mouth taste his meat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the ancient is wisdom; and in length of days understanding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him is wisdom and strength, he hath counsel and understanding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he breaketh down, and it cannot be built again: he shutteth up a man, and there can be no opening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he withholdeth the waters, and they dry up: also he sendeth them out, and they overturn the earth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him is strength and wisdom: the deceived and the deceiver are hi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eadeth counsellors away spoiled, and maketh the judges fool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ooseth the bond of kings, and girdeth their loins with a girdl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b answered and said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eadeth princes away spoiled, and overthroweth the mighty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emoveth away the speech of the trusty, and taketh away the understanding of the ag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oureth contempt upon princes, and weakeneth the strength of the mighty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iscovereth deep things out of darkness, and bringeth out to light the shadow of death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ncreaseth the nations, and destroyeth them: he enlargeth the nations, and straiteneth them again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aketh away the heart of the chief of the people of the earth, and causeth them to wander in a wilderness where there is no way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grope in the dark without light, and he maketh them to stagger like a drunken man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doubt but ye are the people, and wisdom shall die with you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have understanding as well as you; I am not inferior to you: yea, who knoweth not such things as these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as one mocked of his neighbour, who calleth upon God, and he answereth him: the just upright man is laughed to scor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is ready to slip with his feet is as a lamp despised in the thought of him that is at eas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abernacles of robbers prosper, and they that provoke God are secure; into whose hand God bringeth abundantl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sk now the beasts, and they shall teach thee; and the fowls of the air, and they shall tell thee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speak to the earth, and it shall teach thee: and the fishes of the sea shall declare unto the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1">
  <a:themeElements>
    <a:clrScheme name="Theme6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2026-06-17T04:50:28Z</dcterms:created>
  <dcterms:modified xsi:type="dcterms:W3CDTF">2026-06-17T04:50:28Z</dcterms:modified>
  <dc:title>Bible.com.au: Job 12:1-25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