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4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asure thereof is longer than the earth, and broader than the se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cut off, and shut up, or gather together, then who can hinder him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knoweth vain men: he seeth wickedness also; will he not then consider i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vain man would be wise, though man be born like a wild ass’s col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prepare thine heart, and stretch out thine hands toward him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niquity be in thine hand, put it far away, and let not wickedness dwell in thy tabernacl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n shalt thou lift up thy face without spot; yea, thou shalt be stedfast, and shalt not fear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ou shalt forget thy misery, and remember it as waters that pass away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ne age shall be clearer than the noonday; thou shalt shine forth, thou shalt be as the morn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be secure, because there is hope; yea, thou shalt dig about thee, and thou shalt take thy rest in safet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Zophar the Naamat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hou shalt lie down, and none shall make thee afraid; yea, many shall make suit unto th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eyes of the wicked shall fail, and they shall not escape, and their hope shall be as the giving up of the ghos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not the multitude of words be answered? and should a man full of talk be justifie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thy lies make men hold their peace? and when thou mockest, shall no man make thee ashame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said, My doctrine is pure, and I am clean in thine ey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h that God would speak, and open his lips against thee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he would shew thee the secrets of wisdom, that they are double to that which is! Know therefore that God exacteth of thee less than thine iniquity deserve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by searching find out God? canst thou find out the Almighty unto perfection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s high as heaven; what canst thou do? deeper than hell; what canst thou know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2026-07-13T13:25:42Z</dcterms:created>
  <dcterms:modified xsi:type="dcterms:W3CDTF">2026-07-13T13:25:42Z</dcterms:modified>
  <dc:title>Bible.com.au: Job 11:1-20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