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ut off, and shut up, or gather together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wickedness also; will he not then consider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ain man would be wise, though man be born like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repare thine hear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wickedness dwell in thy tabernacl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shalt forget thy misery, and remember it as waters that pass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age shall be clearer than the noonday; thou shalt shine forth, thou shalt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dig about thee, and thou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not escape, and their hope shall be as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lie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said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they are double to that which is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high as heaven; what canst thou do? deeper than hel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2026-05-27T17:44:28Z</dcterms:created>
  <dcterms:modified xsi:type="dcterms:W3CDTF">2026-05-27T17:44:28Z</dcterms:modified>
  <dc:title>Bible.com.au: Job 11:1-20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