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130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1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easure thereof is longer than the earth, and broader than the se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he cut off, and shut up, or gather together, then who can hinder him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knoweth vain men: he seeth wickedness also; will he not then consider it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vain man would be wise, though man be born like a wild ass’s col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prepare thine heart, and stretch out thine hands toward him;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niquity be in thine hand, put it far away, and let not wickedness dwell in thy tabernacle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n shalt thou lift up thy face without spot; yea, thou shalt be stedfast, and shalt not fear: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ou shalt forget thy misery, and remember it as waters that pass away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ine age shall be clearer than the noonday; thou shalt shine forth, thou shalt be as the morning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be secure, because there is hope; yea, thou shalt dig about thee, and thou shalt take thy rest in safet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nswered Zophar the Naamathite, and said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 thou shalt lie down, and none shall make thee afraid; yea, many shall make suit unto the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eyes of the wicked shall fail, and they shall not escape, and their hope shall be as the giving up of the ghos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uld not the multitude of words be answered? and should a man full of talk be justified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uld thy lies make men hold their peace? and when thou mockest, shall no man make thee ashamed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hast said, My doctrine is pure, and I am clean in thine ey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oh that God would speak, and open his lips against thee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at he would shew thee the secrets of wisdom, that they are double to that which is! Know therefore that God exacteth of thee less than thine iniquity deserve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st thou by searching find out God? canst thou find out the Almighty unto perfection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as high as heaven; what canst thou do? deeper than hell; what canst thou know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1">
  <a:themeElements>
    <a:clrScheme name="Theme4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2026-07-13T12:17:16Z</dcterms:created>
  <dcterms:modified xsi:type="dcterms:W3CDTF">2026-07-13T12:17:16Z</dcterms:modified>
  <dc:title>Bible.com.au: Job 11:1-20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