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at thou hast made me as the clay; and wilt thou bring me in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not poured me out as milk, and curdled me like chees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lothed me with skin and flesh, and hast fenced me with bones and sinew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ranted me life and favour, and thy visitation hath preserved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hings hast thou hid in thine heart: I know that this is with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, then thou markest me, and thou wilt not acquit me from mine iniqui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wicked, woe unto me; and if I be righteous, yet will I not lift up my head. I am full of confusion; therefore see thou mine affliction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ncreaseth. Thou huntest me as a fierce lion: and again thou shewest thyself marvellous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renewest thy witnesses against me, and increasest thine indignation upon me; changes and war are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then hast thou brought me forth out of the womb? Oh that I had given up the ghost, and no eye had seen m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weary of my life; I will leave my complaint upon myself; I will speak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have been as though I had not been; I should have been carried from the womb to the gra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days few? cease then, and let me alone, that I may take comfort a littl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whence I shall not return, even to the land of darkness and the shadow of death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nd of darkness, as darkness itself; and of the shadow of death, without any order, and where the light is as dark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unto God, Do not condemn me; shew me wherefore thou contendest wi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good unto thee that thou shouldest oppress, that thou shouldest despise the work of thine hands, and shine upon the counsel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yes of flesh? or seest thou as man seet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y days as the days of man? are thy years as man’s d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enquirest after mine iniquity, and searchest after my si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knowest that I am not wicked; and there is none that can deliver out of thine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s have made me and fashioned me together round about; yet thou dost destroy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2026-07-13T12:17:17Z</dcterms:created>
  <dcterms:modified xsi:type="dcterms:W3CDTF">2026-07-13T12:17:17Z</dcterms:modified>
  <dc:title>Bible.com.au: Job 10:1-22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