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9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said, This is he: others said, He is like him: but he said, I am h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they unto him, How were thine eyes opened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, A man that is called Jesus made clay, and anointed mine eyes, and said unto me, Go to the pool of Siloam, and wash: and I went and washed, and I received s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unto him, Where is he? He said, I know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ought to the Pharisees him that aforetime was bli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the sabbath day when Jesus made the clay, and opened his ey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gain the Pharisees also asked him how he had received his sight. He said unto them, He put clay upon mine eyes, and I washed, and do s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some of the Pharisees, This man is not of God, because he keepeth not the sabbath day. Others said, How can a man that is a sinner do such miracles? And there was a division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unto the blind man again, What sayest thou of him, that he hath opened thine eyes? He said, He is a proph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Jews did not believe concerning him, that he had been blind, and received his sight, until they called the parents of him that had received his s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Jesus passed by, he saw a man which was blind from his bi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sked them, saying, Is this your son, who ye say was born blind? how then doth he now s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arents answered them and said, We know that this is our son, and that he was born blind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y what means he now seeth, we know not; or who hath opened his eyes, we know not: he is of age; ask him: he shall speak for himsel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rds spake his parents, because they feared the Jews: for the Jews had agreed already, that if any man did confess that he was Christ, he should be put out of the synagogu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his parents, He is of age; ask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gain called they the man that was blind, and said unto him, Give God the praise: we know that this man is a sinn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, Whether he be a sinner or no, I know not: one thing I know, that, whereas I was blind, now I s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to him again, What did he to thee? how opened he thine eyes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them, I have told you already, and ye did not hear: wherefore would ye hear it again? will ye also be his disciples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reviled him, and said, Thou art his disciple; but we are Moses’ discipl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disciples asked him, saying, Master, who did sin, this man, or his parents, that he was born blin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God spake unto Moses: as for this fellow, we know not from whence he i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answered and said unto them, Why herein is a marvellous thing, that ye know not from whence he is, and yet he hath opened mine ey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know that God heareth not sinners: but if any man be a worshipper of God, and doeth his will, him he heare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world began was it not heard that any man opened the eyes of one that was born bli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s man were not of God, he could do noth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Thou wast altogether born in sins, and dost thou teach us? And they cast him ou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heard that they had cast him out; and when he had found him, he said unto him, Dost thou believe on the Son of God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, Who is he, Lord, that I might believe on him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him, Thou hast both seen him, and it is he that talketh with the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ord, I believe. And he worshippe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Neither hath this man sinned, nor his parents: but that the works of God should be made manifest in him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, For judgment I am come into this world, that they which see not might see; and that they which see might be made blin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of the Pharisees which were with him heard these words, and said unto him, Are we blind also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If ye were blind, ye should have no sin: but now ye say, We see; therefore your sin remainet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ust work the works of him that sent me, while it is day: the night cometh, when no man can wor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 am in the world, I am the light of the wor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thus spoken, he spat on the ground, and made clay of the spittle, and he anointed the eyes of the blind man with the clay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him, Go, wash in the pool of Siloam, (which is by interpretation, Sent.) He went his way therefore, and washed, and came see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ighbours therefore, and they which before had seen him that he was blind, said, Is not this he that sat and begge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2026-06-12T02:18:17Z</dcterms:created>
  <dcterms:modified xsi:type="dcterms:W3CDTF">2026-06-12T02:18:17Z</dcterms:modified>
  <dc:title>Bible.com.au: John 9:1-41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