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presProps" Target="presProps.xml"/>
  <Relationship Id="rId59" Type="http://schemas.openxmlformats.org/officeDocument/2006/relationships/viewProps" Target="viewProps.xml"/>
  <Relationship Id="rId6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810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n 7:1-5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had said these words unto them, he abode still in Galile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his brethren were gone up, then went he also up unto the feast, not openly, but as it were in secre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Jews sought him at the feast, and said, Where is he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was much murmuring among the people concerning him: for some said, He is a good man: others said, Nay; but he deceiveth the peopl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beit no man spake openly of him for fear of the Jew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about the midst of the feast Jesus went up into the temple, and taugh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Jews marvelled, saying, How knoweth this man letters, having never learned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answered them, and said, My doctrine is not mine, but his that sent m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ny man will do his will, he shall know of the doctrine, whether it be of God, or whether I speak of myself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speaketh of himself seeketh his own glory: but he that seeketh his glory that sent him, the same is true, and no unrighteousness is in him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these things Jesus walked in Galilee: for he would not walk in Jewry, because the Jews sought to kill hi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d not Moses give you the law, and yet none of you keepeth the law? Why go ye about to kill me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eople answered and said, Thou hast a devil: who goeth about to kill thee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answered and said unto them, I have done one work, and ye all marvel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ses therefore gave unto you circumcision; (not because it is of Moses, but of the fathers;) and ye on the sabbath day circumcise a man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 man on the sabbath day receive circumcision, that the law of Moses should not be broken; are ye angry at me, because I have made a man every whit whole on the sabbath day?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ge not according to the appearance, but judge righteous judgmen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some of them of Jerusalem, Is not this he, whom they seek to kill?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, lo, he speaketh boldly, and they say nothing unto him. Do the rulers know indeed that this is the very Christ?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beit we know this man whence he is: but when Christ cometh, no man knoweth whence he i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cried Jesus in the temple as he taught, saying, Ye both know me, and ye know whence I am: and I am not come of myself, but he that sent me is true, whom ye know no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 Jews’ feast of tabernacles was at han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know him: for I am from him, and he hath sent m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y sought to take him: but no man laid hands on him, because his hour was not yet com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any of the people believed on him, and said, When Christ cometh, will he do more miracles than these which this man hath done?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harisees heard that the people murmured such things concerning him; and the Pharisees and the chief priests sent officers to take him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Jesus unto them, Yet a little while am I with you, and then I go unto him that sent me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shall seek me, and shall not find me: and where I am, thither ye cannot come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the Jews among themselves, Whither will he go, that we shall not find him? will he go unto the dispersed among the Gentiles, and teach the Gentiles?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manner of saying is this that he said, Ye shall seek me, and shall not find me: and where I am, thither ye cannot come?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last day, that great day of the feast, Jesus stood and cried, saying, If any man thirst, let him come unto me, and drink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believeth on me, as the scripture hath said, out of his belly shall flow rivers of living wat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brethren therefore said unto him, Depart hence, and go into Judæa, that thy disciples also may see the works that thou doest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But this spake he of the Spirit, which they that believe on him should receive: for the Holy Ghost was not yet given; because that Jesus was not yet glorified.)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of the people therefore, when they heard this saying, said, Of a truth this is the Prophet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thers said, This is the Christ. But some said, Shall Christ come out of Galilee?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th not the scripture said, That Christ cometh of the seed of David, and out of the town of Bethlehem, where David was?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re was a division among the people because of him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me of them would have taken him; but no man laid hands on him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came the officers to the chief priests and Pharisees; and they said unto them, Why have ye not brought him?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fficers answered, Never man spake like this man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nswered them the Pharisees, Are ye also deceived?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any of the rulers or of the Pharisees believed on him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re is no man that doeth any thing in secret, and he himself seeketh to be known openly. If thou do these things, shew thyself to the world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is people who knoweth not the law are cursed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codemus saith unto them, (he that came to Jesus by night, being one of them,)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th our law judge any man, before it hear him, and know what he doeth?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nswered and said unto him, Art thou also of Galilee? Search, and look: for out of Galilee ariseth no prophet.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very man went unto his own house.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neither did his brethren believe in hi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esus said unto them, My time is not yet come: but your time is alway read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ld cannot hate you; but me it hateth, because I testify of it, that the works thereof are evi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 ye up unto this feast: I go not up yet unto this feast; for my time is not yet full co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0">
  <a:themeElements>
    <a:clrScheme name="Theme2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2026-06-17T04:50:33Z</dcterms:created>
  <dcterms:modified xsi:type="dcterms:W3CDTF">2026-06-17T04:50:33Z</dcterms:modified>
  <dc:title>Bible.com.au: John 7:1-53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