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presProps" Target="presProps.xml"/>
  <Relationship Id="rId60" Type="http://schemas.openxmlformats.org/officeDocument/2006/relationships/viewProps" Target="viewProps.xml"/>
  <Relationship Id="rId6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2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4:1-5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th the woman of Samaria unto him, How is it that thou, being a Jew, askest drink of me, which am a woman of Samaria? for the Jews have no dealings with the Samarita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and said unto her, If thou knewest the gift of God, and who it is that saith to thee, Give me to drink; thou wouldest have asked of him, and he would have given thee living wat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an saith unto him, Sir, thou hast nothing to draw with, and the well is deep: from whence then hast thou that living water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t thou greater than our father Jacob, which gave us the well, and drank thereof himself, and his children, and his cattl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and said unto her, Whosoever drinketh of this water shall thirst again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soever drinketh of the water that I shall give him shall never thirst; but the water that I shall give him shall be in him a well of water springing up into everlasting lif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an saith unto him, Sir, give me this water, that I thirst not, neither come hither to draw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er, Go, call thy husband, and come hith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an answered and said, I have no husband. Jesus said unto her, Thou hast well said, I have no husband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had five husbands; and he whom thou now hast is not thy husband: in that saidst thou trul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refore the Lord knew how the Pharisees had heard that Jesus made and baptized more disciples than John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an saith unto him, Sir, I perceive that thou art a prophe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fathers worshipped in this mountain; and ye say, that in Jerusalem is the place where men ought to worship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er, Woman, believe me, the hour cometh, when ye shall neither in this mountain, nor yet at Jerusalem, worship the Fath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worship ye know not what: we know what we worship: for salvation is of the Jew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hour cometh, and now is, when the true worshippers shall worship the Father in spirit and in truth: for the Father seeketh such to worship hi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a Spirit: and they that worship him must worship him in spirit and in tru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an saith unto him, I know that Messias cometh, which is called Christ: when he is come, he will tell us all thing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er, I that speak unto thee am h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pon this came his disciples, and marvelled that he talked with the woman: yet no man said, What seekest thou? or, Why talkest thou with her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an then left her waterpot, and went her way into the city, and saith to the men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Though Jesus himself baptized not, but his disciples,)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see a man, which told me all things that ever I did: is not this the Christ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went out of the city, and came unto hi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ean while his disciples prayed him, saying, Master, ea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said unto them, I have meat to eat that ye know not of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aid the disciples one to another, Hath any man brought him ought to eat?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them, My meat is to do the will of him that sent me, and to finish his work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not ye, There are yet four months, and then cometh harvest? behold, I say unto you, Lift up your eyes, and look on the fields; for they are white already to harves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reapeth receiveth wages, and gathereth fruit unto life eternal: that both he that soweth and he that reapeth may rejoice together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ein is that saying true, One soweth, and another reapeth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ent you to reap that whereon ye bestowed no labour: other men laboured, and ye are entered into their labour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ft Judæa, and departed again into Galilee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of the Samaritans of that city believed on him for the saying of the woman, which testified, He told me all that ever I di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hen the Samaritans were come unto him, they besought him that he would tarry with them: and he abode there two days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more believed because of his own word;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unto the woman, Now we believe, not because of thy saying: for we have heard him ourselves, and know that this is indeed the Christ, the Saviour of the world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fter two days he departed thence, and went into Galilee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esus himself testified, that a prophet hath no honour in his own country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hen he was come into Galilee, the Galilæans received him, having seen all the things that he did at Jerusalem at the feast: for they also went unto the feast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esus came again into Cana of Galilee, where he made the water wine. And there was a certain nobleman, whose son was sick at Capernaum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heard that Jesus was come out of Judæa into Galilee, he went unto him, and besought him that he would come down, and heal his son: for he was at the point of death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Jesus unto him, Except ye see signs and wonders, ye will not belie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must needs go through Samari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obleman saith unto him, Sir, come down ere my child die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im, Go thy way; thy son liveth. And the man believed the word that Jesus had spoken unto him, and he went his way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he was now going down, his servants met him, and told him, saying, Thy son liveth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nquired he of them the hour when he began to amend. And they said unto him, Yesterday at the seventh hour the fever left him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father knew that it was at the same hour, in the which Jesus said unto him, Thy son liveth: and himself believed, and his whole house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gain the second miracle that Jesus did, when he was come out of Judæa into Galilee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ometh he to a city of Samaria, which is called Sychar, near to the parcel of ground that Jacob gave to his son Josep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Jacob’s well was there. Jesus therefore, being wearied with his journey, sat thus on the well: and it was about the sixth hou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cometh a woman of Samaria to draw water: Jesus saith unto her, Give me to drink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his disciples were gone away unto the city to buy meat.)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2026-05-27T17:46:03Z</dcterms:created>
  <dcterms:modified xsi:type="dcterms:W3CDTF">2026-05-27T17:46:03Z</dcterms:modified>
  <dc:title>Bible.com.au: John 4:1-54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