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4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the woman of Samaria unto him, How is it that thou, being a Jew, askest drink of me, which am a woman of Samaria? for the Jews have no dealings with the Samarit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If thou knewest the gift of God, and who it is that saith to thee, Give me to drink; thou wouldest have asked of him, and he would have given thee living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thou hast nothing to draw with, and the well is deep: from whence then hast thou that living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Jacob, which gave us the well, and drank thereof himself, and his children, and his cattl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Whosoever drinketh of this water shall thirst a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ever drinketh of the water that I shall give him shall never thirst; but the water that I shall give him shall be in him a well of water springing up into everlasting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give me this water, that I thirst not, neither come hither to d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Go, call thy husband, and come hi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answered and said, I have no husband. Jesus said unto her, Thou hast well said, I have no husban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ad five husbands; and he whom thou now hast is not thy husband: in that saidst thou tru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the Lord knew how the Pharisees had heard that Jesus made and baptized more disciples than Joh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I perceive that thou art a proph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worshipped in this mountain; and ye say, that in Jerusalem is the place where men ought to worshi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believe me, the hour cometh, when ye shall neither in this mountain, nor yet at Jerusalem, worship the Fat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orship ye know not what: we know what we worship: for salvation is of the Je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r cometh, and now is, when the true worshippers shall worship the Father in spirit and in truth: for the Father seeketh such to worship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Spirit: and they that worship him must worship him in spirit and in tr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I know that Messias cometh, which is called Christ: when he is come, he will tell us all thing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I that speak unto thee am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is came his disciples, and marvelled that he talked with the woman: yet no man said, What seekest thou? or, Why talkest thou with 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then left her waterpot, and went her way into the city, and saith to the me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ough Jesus himself baptized not, but his discipl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a man, which told me all things that ever I did: is not this the Chris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ent out of the city, and came un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ean while his disciples prayed him, saying, Master,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them, I have meat to eat that ye know not o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 disciples one to another, Hath any man brought him ought to eat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My meat is to do the will of him that sent me, and to finish his wor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ye, There are yet four months, and then cometh harvest? behold, I say unto you, Lift up your eyes, and look on the fields; for they are white already to harves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reapeth receiveth wages, and gathereth fruit unto life eternal: that both he that soweth and he that reapeth may rejoice togeth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in is that saying true, One soweth, and another reape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you to reap that whereon ye bestowed no labour: other men laboured, and ye are entered into their labou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Judæa, and departed again into Galile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Samaritans of that city believed on him for the saying of the woman, which testified, He told me all that ever I d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 Samaritans were come unto him, they besought him that he would tarry with them: and he abode there two day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more believed because of his own word;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 woman, Now we believe, not because of thy saying: for we have heard him ourselves, and know that this is indeed the Christ, the Saviour of the worl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wo days he departed thence, and went into Galile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sus himself testified, that a prophet hath no honour in his own countr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he was come into Galilee, the Galilæans received him, having seen all the things that he did at Jerusalem at the feast: for they also went unto the fea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came again into Cana of Galilee, where he made the water wine. And there was a certain nobleman, whose son was sick at Capernau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at Jesus was come out of Judæa into Galilee, he went unto him, and besought him that he would come down, and heal his son: for he was at the point of dea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him, Except ye see signs and wonders, ye will not belie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ust needs go through Samari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man saith unto him, Sir, come down ere my child di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Go thy way; thy son liveth. And the man believed the word that Jesus had spoken unto him, and he went his way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was now going down, his servants met him, and told him, saying, Thy son live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nquired he of them the hour when he began to amend. And they said unto him, Yesterday at the seventh hour the fever left hi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father knew that it was at the same hour, in the which Jesus said unto him, Thy son liveth: and himself believed, and his whole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gain the second miracle that Jesus did, when he was come out of Judæa into Galile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a city of Samaria, which is called Sychar, near to the parcel of ground that Jacob gave to his son Josep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acob’s well was there. Jesus therefore, being wearied with his journey, sat thus on the well: and it was about the sixth h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ometh a woman of Samaria to draw water: Jesus saith unto her, Give me to drin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is disciples were gone away unto the city to buy meat.)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2026-07-13T13:26:05Z</dcterms:created>
  <dcterms:modified xsi:type="dcterms:W3CDTF">2026-07-13T13:26:05Z</dcterms:modified>
  <dc:title>Bible.com.au: John 4:1-54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