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of the Pharisees, named Nicodemus, a ruler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came to Jesus by night, and said unto him, Rabbi, we know that thou art a teacher come from God: for no man can do these miracles that thou doest, except God b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and said unto him, Verily, verily, I say unto thee, Except a man be born again, he cannot see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codemus saith unto him, How can a man be born when he is old? can he enter the second time into his mother’s womb, an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ily, verily, I say unto thee, Except a man be born of water and of the Spirit, he cannot enter into the kingdom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hich is born of the flesh is flesh; and that which is born of the Spirit is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vel not that I said unto thee, Ye must be bor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eth where it listeth, and thou hearest the sound thereof, but canst not tell whence it cometh, and whither it goeth: so is every one that is born of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icodemus answered and said unto him, How can these things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and said unto him, Art thou a master of Israel, and knowest not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verily, I say unto thee, We speak that we do know, and testify that we have seen; and ye receive not our wit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have told you earthly things, and ye believe not, how shall ye believe, if I tell you of heaven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man hath ascended up to heaven, but he that came down from heaven, even the Son of man which is in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Moses lifted up the serpent in the wilderness, even so must the Son of man b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whosoever believeth in him should not perish, but have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ly begotten Son, that whosoever believeth in him should not perish, but have everlasting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sent not his Son into the world to condemn the world; but that the world through him might be sa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at believeth on him is not condemned: but he that believeth not is condemned already, because he hath not believed in the name of the only begotten Son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condemnation, that light is come into the world, and men loved darkness rather than light, because their deeds were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 one that doeth evil hateth the light, neither cometh to the light, lest his deeds should be repr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that doeth truth cometh to the light, that his deeds may be made manifest, that they are wrought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se things came Jesus and his disciples into the land of Judæa; and there he tarried with them, and bapti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hn also was baptizing in Ænon near to Salim, because there was much water there: and they came, and were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John was not yet cast into pri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re arose a question between some of John’s disciples and the Jews about purif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ame unto John, and said unto him, Rabbi, he that was with thee beyond Jordan, to whom thou barest witness, behold, the same baptizeth, and all men com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answered and said, A man can receive nothing, except it be given him from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yourselves bear me witness, that I said, I am not the Christ, but that I am sent befor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the bride is the bridegroom: but the friend of the bridegroom, which standeth and heareth him, rejoiceth greatly because of the bridegroom’s voice: this my joy therefore is fulf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increase, but I must decre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hat cometh from above is above all: he that is of the earth is earthly, and speaketh of the earth: he that cometh from heaven is above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he hath seen and heard, that he testifieth; and no man receiveth his testimon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hath received his testimony hath set to his seal that God is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whom God hath sent speaketh the words of God: for God giveth not the Spirit by measure un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th the Son, and hath given all things into his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hat believeth on the Son hath everlasting life: and he that believeth not the Son shall not see life; but the wrath of God abideth o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John 3:1-36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