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3: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icodemus answered and said unto him, How can these things b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answered and said unto him, Art thou a master of Israel, and knowest not these th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Verily, verily, I say unto thee, We speak that we do know, and testify that we have seen; and ye receive not our wit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I have told you earthly things, and ye believe not, how shall ye believe, if I tell you of heavenly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 man hath ascended up to heaven, but he that came down from heaven, even the Son of man which is in he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s Moses lifted up the serpent in the wilderness, even so must the Son of man be lifted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whosoever believeth in him should not perish, but have eternal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God so loved the world, that he gave his only begotten Son, that whosoever believeth in him should not perish, but have everlasting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God sent not his Son into the world to condemn the world; but that the world through him might be sav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that believeth on him is not condemned: but he that believeth not is condemned already, because he hath not believed in the name of the only begotten Son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man of the Pharisees, named Nicodemus, a ruler of the Je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is is the condemnation, that light is come into the world, and men loved darkness rather than light, because their deeds were evi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every one that doeth evil hateth the light, neither cometh to the light, lest his deeds should be reprov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he that doeth truth cometh to the light, that his deeds may be made manifest, that they are wrought in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ese things came Jesus and his disciples into the land of Judæa; and there he tarried with them, and baptiz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ohn also was baptizing in Ænon near to Salim, because there was much water there: and they came, and were baptiz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John was not yet cast into pris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re arose a question between some of John’s disciples and the Jews about purify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came unto John, and said unto him, Rabbi, he that was with thee beyond Jordan, to whom thou barest witness, behold, the same baptizeth, and all men come to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ohn answered and said, A man can receive nothing, except it be given him from heav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e yourselves bear me witness, that I said, I am not the Christ, but that I am sent before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ame came to Jesus by night, and said unto him, Rabbi, we know that thou art a teacher come from God: for no man can do these miracles that thou doest, except God be with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that hath the bride is the bridegroom: but the friend of the bridegroom, which standeth and heareth him, rejoiceth greatly because of the bridegroom’s voice: this my joy therefore is fulfil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must increase, but I must decrea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that cometh from above is above all: he that is of the earth is earthly, and speaketh of the earth: he that cometh from heaven is above a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at he hath seen and heard, that he testifieth; and no man receiveth his testimon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that hath received his testimony hath set to his seal that God is tru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he whom God hath sent speaketh the words of God: for God giveth not the Spirit by measure unto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Father loveth the Son, and hath given all things into his h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that believeth on the Son hath everlasting life: and he that believeth not the Son shall not see life; but the wrath of God abideth on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answered and said unto him, Verily, verily, I say unto thee, Except a man be born again, he cannot see the kingdom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icodemus saith unto him, How can a man be born when he is old? can he enter the second time into his mother’s womb, and be bor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answered, Verily, verily, I say unto thee, Except a man be born of water and of the Spirit, he cannot enter into the kingdom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which is born of the flesh is flesh; and that which is born of the Spirit is spir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rvel not that I said unto thee, Ye must be born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wind bloweth where it listeth, and thou hearest the sound thereof, but canst not tell whence it cometh, and whither it goeth: so is every one that is born of the Spirit.]]></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2026-06-17T03:47:13Z</dcterms:created>
  <dcterms:modified xsi:type="dcterms:W3CDTF">2026-06-17T03:47:13Z</dcterms:modified>
  <dc:title>Bible.com.au: John 3:1-36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