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0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3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o loved the world, that he gave his only begotten Son, that whosoever believeth in him should not perish, but have everlasting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2026-09-13T15:40:17Z</dcterms:created>
  <dcterms:modified xsi:type="dcterms:W3CDTF">2026-09-13T15:40:17Z</dcterms:modified>
  <dc:title>Bible.com.au: John 3:16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