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44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3: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so loved the world, that he gave his only begotten Son, that whosoever believeth in him should not perish, but have everlasting lif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2026-06-04T07:29:26Z</dcterms:created>
  <dcterms:modified xsi:type="dcterms:W3CDTF">2026-06-04T07:29:26Z</dcterms:modified>
  <dc:title>Bible.com.au: John 3:16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