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then as they were come to land, they saw a fire of coals there, and fish laid thereon, and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unto them, Bring of the fish which ye have now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went up, and drew the net to land full of great fishes, an hundred and fifty and three: and for all there were so many, yet was not the net brok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th unto them, Come and dine. And none of the disciples durst ask him, Who art thou? knowing that it wa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hen cometh, and taketh bread, and giveth them, and fish like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Jesus shewed himself to his disciples, after that he was risen from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they had dined, Jesus saith to Simon Peter, Simon, son of Jonas, lovest thou me more than these? He saith unto him, Yea, Lord; thou knowest that I love thee. He saith unto him, Feed my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to him again the second time, Simon, son of Jonas, lovest thou me? He saith unto him, Yea, Lord; thou knowest that I love thee. He saith unto him, Feed my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th unto him the third time, Simon, son of Jonas, lovest thou me? Peter was grieved because he said unto him the third time, Lovest thou me? And he said unto him, Lord, thou knowest all things; thou knowest that I love thee. Jesus saith unto him, Feed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verily, I say unto thee, When thou wast young, thou girdedst thyself, and walkedst whither thou wouldest: but when thou shalt be old, thou shalt stretch forth thy hands, and another shall gird thee, and carry thee whither thou woulde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shewed himself again to the disciples at the sea of Tiberias; and on this wise shewed he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pake he, signifying by what death he should glorify God. And when he had spoken this, he saith unto him, Follow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eter, turning about, seeth the disciple whom Jesus loved following; which also leaned on his breast at supper, and said, Lord, which is he that betray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seeing him saith to Jesus, Lord, and what shall this man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f I will that he tarry till I come, what is that to thee? follow thou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ent this saying abroad among the brethren, that that disciple should not die: yet Jesus said not unto him, He shall not die; but, If I will that he tarry till I come, what is that 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ich testifieth of these things, and wrote these things: and we know that his testimony is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are also many other things which Jesus did, the which, if they should be written every one, I suppose that even the world itself could not contain the books that should be written.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together Simon Peter, and Thomas called Didymus, and Nathanael of Cana in Galilee, and the sons of Zebedee, and two other of his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th unto them, I go a fishing. They say unto him, We also go with thee. They went forth, and entered into a ship immediately; and that night they caught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morning was now come, Jesus stood on the shore: but the disciples knew not that it was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th unto them, Children, have ye any meat? They answered him, 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Cast the net on the right side of the ship, and ye shall find. They cast therefore, and now they were not able to draw it for the multitude of fi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at disciple whom Jesus loved saith unto Peter, It is the Lord. Now when Simon Peter heard that it was the Lord, he girt his fisher’s coat unto him, (for he was naked,) and did cast himself into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ther disciples came in a little ship; (for they were not far from land, but as it were two hundred cubits,) dragging the net with fishe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John 21:1-25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