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26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irst day of the week cometh Mary Magdalene early, when it was yet dark, unto the sepulchre, and seeth the stone taken away from the sepulch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he runneth, and cometh to Simon Peter, and to the other disciple, whom Jesus loved, and saith unto them, They have taken away the Lord out of the sepulchre, and we know not where they have lai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ter therefore went forth, and that other disciple, and came to the sepulch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y ran both together: and the other disciple did outrun Peter, and came first to the sepulch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tooping down, and looking in, saw the linen clothes lying; yet went he not 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cometh Simon Peter following him, and went into the sepulchre, and seeth the linen clothes l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napkin, that was about his head, not lying with the linen clothes, but wrapped together in a place by it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went in also that other disciple, which came first to the sepulchre, and he saw, and believ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as yet they knew not the scripture, that he must rise again from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disciples went away again unto their own 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Mary stood without at the sepulchre weeping: and as she wept, she stooped down, and looked into the sepulch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eeth two angels in white sitting, the one at the head, and the other at the feet, where the body of Jesus had l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ay unto her, Woman, why weepest thou? She saith unto them, Because they have taken away my Lord, and I know not where they have lai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she had thus said, she turned herself back, and saw Jesus standing, and knew not that it was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saith unto her, Woman, why weepest thou? whom seekest thou? She, supposing him to be the gardener, saith unto him, Sir, if thou have borne him hence, tell me where thou hast laid him, and I will take him aw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saith unto her, Mary. She turned herself, and saith unto him, Rabboni; which is to say, Mas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saith unto her, Touch me not; for I am not yet ascended to my Father: but go to my brethren, and say unto them, I ascend unto my Father, and your Father; and to my God, and you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ry Magdalene came and told the disciples that she had seen the Lord, and that he had spoken these things unto 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same day at evening, being the first day of the week, when the doors were shut where the disciples were assembled for fear of the Jews, came Jesus and stood in the midst, and saith unto them, Peace be un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had so said, he shewed unto them his hands and his side. Then were the disciples glad, when they saw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Jesus to them again, Peace be unto you: as my Father hath sent me, even so send I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had said this, he breathed on them, and saith unto them, Receive ye the Holy Gho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se soever sins ye remit, they are remitted unto them; and whose soever sins ye retain, they are retain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omas, one of the twelve, called Didymus, was not with them when Jesus ca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other disciples therefore said unto him, We have seen the Lord. But he said unto them, Except I shall see in his hands the print of the nails, and put my finger into the print of the nails, and thrust my hand into his side, I will not belie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fter eight days again his disciples were within, and Thomas with them: then came Jesus, the doors being shut, and stood in the midst, and said, Peace be unto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saith he to Thomas, Reach hither thy finger, and behold my hands; and reach hither thy hand, and thrust it into my side: and be not faithless, but believ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omas answered and said unto him, My Lord and my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saith unto him, Thomas, because thou hast seen me, thou hast believed: blessed are they that have not seen, and yet have believ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any other signs truly did Jesus in the presence of his disciples, which are not written in this boo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se are written, that ye might believe that Jesus is the Christ, the Son of God; and that believing ye might have life through his na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2026-09-23T23:32:27Z</dcterms:created>
  <dcterms:modified xsi:type="dcterms:W3CDTF">2026-09-23T23:32:27Z</dcterms:modified>
  <dc:title>Bible.com.au: John 20:1-31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