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yet they knew not the scripture, that he must rise agai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went away again unto their own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ary stood without at the sepulchre weeping: and as she wept, she stooped down, and looked into the sepulch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eeth two angels in white sitting, the one at the head, and the other at the feet, where the body of Jesus had l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ay unto her, Woman, why weepest thou? She saith unto them, Because they have taken away my Lord, and I know not where they have lai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had thus said, she turned herself back, and saw Jesus standing, and knew not that it was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th unto her, Woman, why weepest thou? whom seekest thou? She, supposing him to be the gardener, saith unto him, Sir, if thou have borne him hence, tell me where thou hast laid him, and I will take him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th unto her, Mary. She turned herself, and saith unto him, Rabboni; which is to say,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th unto her, Touch me not; for I am not yet ascended to my Father: but go to my brethren, and say unto them, I ascend unto my Father, and your Father; and to my God, and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ry Magdalene came and told the disciples that she had seen the Lord, and that he had spoken these things unto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rst day of the week cometh Mary Magdalene early, when it was yet dark, unto the sepulchre, and seeth the stone taken away from the sepulch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same day at evening, being the first day of the week, when the doors were shut where the disciples were assembled for fear of the Jews, came Jesus and stood in the midst, and saith unto them, Peace be un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d so said, he shewed unto them his hands and his side. Then were the disciples glad, when they saw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esus to them again, Peace be unto you: as my Father hath sent me, even so send I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said this, he breathed on them, and saith unto them, Receive ye the Holy Gho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soever sins ye remit, they are remitted unto them; and whose soever sins ye retain, they are retai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omas, one of the twelve, called Didymus, was not with them when Jesus c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ther disciples therefore said unto him, We have seen the Lord. But he said unto them, Except I shall see in his hands the print of the nails, and put my finger into the print of the nails, and thrust my hand into his side, I will not belie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eight days again his disciples were within, and Thomas with them: then came Jesus, the doors being shut, and stood in the midst, and said, Peace be un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aith he to Thomas, Reach hither thy finger, and behold my hands; and reach hither thy hand, and thrust it into my side: and be not faithless, but belie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mas answered and said unto him, My Lord and m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e runneth, and cometh to Simon Peter, and to the other disciple, whom Jesus loved, and saith unto them, They have taken away the Lord out of the sepulchre, and we know not where they have lai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saith unto him, Thomas, because thou hast seen me, thou hast believed: blessed are they that have not seen, and yet have belie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any other signs truly did Jesus in the presence of his disciples, which are not written in this boo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se are written, that ye might believe that Jesus is the Christ, the Son of God; and that believing ye might have life through his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ter therefore went forth, and that other disciple, and came to the sepulch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ran both together: and the other disciple did outrun Peter, and came first to the sepulch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tooping down, and looking in, saw the linen clothes lying; yet went he not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ometh Simon Peter following him, and went into the sepulchre, and seeth the linen clothes l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napkin, that was about his head, not lying with the linen clothes, but wrapped together in a place by it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went in also that other disciple, which came first to the sepulchre, and he saw, and believ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2026-06-07T06:39:35Z</dcterms:created>
  <dcterms:modified xsi:type="dcterms:W3CDTF">2026-06-07T06:39:35Z</dcterms:modified>
  <dc:title>Bible.com.au: John 20:1-31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