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2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ye should not be offend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ut you out of the synagogues: yea, the time cometh, that whosoever killeth you will think that he doeth God serv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hings will they do unto you, because they have not known the Father, n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things have I told you, that when the time shall come, ye may remember that I told you of them. And these things I said not unto you at the beginning, because I wa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go my way to him that sent me; and none of you asketh me, Whither goest th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have said these things unto you, sorrow hath filled your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tell you the truth; It is expedient for you that I go away: for if I go not away, the Comforter will not come unto you; but if I depart, I will send him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is come, he will reprove the world of sin, and of righteousness, and of judgmen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in, because they believe not on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ighteousness, because I go to my Father, and ye see me no mor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judgment, because the prince of this world is jud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yet many things to say unto you, but ye cannot bear them n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hen he, the Spirit of truth, is come, he will guide you into all truth: for he shall not speak of himself; but whatsoever he shall hear, that shall he speak: and he will shew you things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lorify me: for he shall receive of mine, and shall shew it un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the Father hath are mine: therefore said I, that he shall take of mine, and shall shew it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while, and ye shall not see me: and again, a little while, and ye shall see me, because I go to the Fa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some of his disciples among themselves, What is this that he saith unto us, A little while, and ye shall not see me: and again, a little while, and ye shall see me: and, Because I go to the Fath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, What is this that he saith, A little while? we cannot tell what he sai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esus knew that they were desirous to ask him, and said unto them, Do ye enquire among yourselves of that I said, A little while, and ye shall not see me: and again, a little while, and ye shall se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That ye shall weep and lament, but the world shall rejoice: and ye shall be sorrowful, but your sorrow shall be turned into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hen she is in travail hath sorrow, because her hour is come: but as soon as she is delivered of the child, she remembereth no more the anguish, for joy that a man is born into the wor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now therefore have sorrow: but I will see you again, and your heart shall rejoice, and your joy no man taketh from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ye shall ask me nothing. Verily, verily, I say unto you, Whatsoever ye shall ask the Father in my name, he will give it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therto have ye asked nothing in my name: ask, and ye shall receive, that your joy may be fu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 in proverbs: but the time cometh, when I shall no more speak unto you in proverbs, but I shall shew you plainly of the Fat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day ye shall ask in my name: and I say not unto you, that I will pray the Father for you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himself loveth you, because ye have loved me, and have believed that I came out from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forth from the Father, and am come into the world: again, I leave the world, and go to the Fa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disciples said unto him, Lo, now speakest thou plainly, and speakest no proverb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re we sure that thou knowest all things, and needest not that any man should ask thee: by this we believe that thou camest forth from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Do ye now believ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ur cometh, yea, is now come, that ye shall be scattered, every man to his own, and shall leave me alone: and yet I am not alone, because the Father is with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have spoken unto you, that in me ye might have peace. In the world ye shall have tribulation: but be of good cheer; I have overcome the worl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2026-09-28T09:07:11Z</dcterms:created>
  <dcterms:modified xsi:type="dcterms:W3CDTF">2026-09-28T09:07:11Z</dcterms:modified>
  <dc:title>Bible.com.au: John 16:1-33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