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3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people of the Jews therefore knew that he was there: and they came not for Jesus’ sake only, but that they might see Lazarus also, whom he had raised from the d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consulted that they might put Lazarus also to de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by reason of him many of the Jews went away, and believed on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next day much people that were come to the feast, when they heard that Jesus was coming to Jerusalem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k branches of palm trees, and went forth to meet him, and cried, Hosanna: Blessed is the King of Israel that cometh i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en he had found a young ass, sat thereon; as it is writte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daughter of Sion: behold, thy King cometh, sitting on an ass’s col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understood not his disciples at the first: but when Jesus was glorified, then remembered they that these things were written of him, and that they had done these things unto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 that was with him when he called Lazarus out of his grave, and raised him from the dead, bare rec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 people also met him, for that they heard that he had done this mirac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ix days before the passover came to Bethany, where Lazarus was which had been dead, whom he raised from the dea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among themselves, Perceive ye how ye prevail nothing? behold, the world is gone after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Greeks among them that came up to worship at the feas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came therefore to Philip, which was of Bethsaida of Galilee, and desired him, saying, Sir, we would see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ometh and telleth Andrew: and again Andrew and Philip tell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swered them, saying, The hour is come, that the Son of man should be glorifi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Except a corn of wheat fall into the ground and die, it abideth alone: but if it die, it bringeth forth much fru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life shall lose it; and he that hateth his life in this world shall keep it unto life etern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serve me, let him follow me; and where I am, there shall also my servant be: if any man serve me, him will my Father honou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my soul troubled; and what shall I say? Father, save me from this hour: but for this cause came I unto this hou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glorify thy name. Then came there a voice from heaven, saying, I have both glorified it, and will glorify it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made him a supper; and Martha served: but Lazarus was one of them that sat at the table wi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, that stood by, and heard it, said that it thundered: others said, An angel spake to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, This voice came not because of me, but for your sak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judgment of this world: now shall the prince of this world be cas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if I be lifted up from the earth, will draw all men unto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signifying what death he should di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him, We have heard out of the law that Christ abideth for ever: and how sayest thou, The Son of man must be lifted up? who is this Son of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Yet a little while is the light with you. Walk while ye have the light, lest darkness come upon you: for he that walketh in darkness knoweth not whither he goet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ye have light, believe in the light, that ye may be the children of light. These things spake Jesus, and departed, and did hide himself from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had done so many miracles before them, yet they believed not on hi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saying of Esaias the prophet might be fulfilled, which he spake, Lord, who hath believed our report? and to whom hath the arm of the Lord been reveal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Mary a pound of ointment of spikenard, very costly, and anointed the feet of Jesus, and wiped his feet with her hair: and the house was filled with the odour of the ointmen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could not believe, because that Esaias said again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linded their eyes, and hardened their heart; that they should not see with their eyes, nor understand with their heart, and be converted, and I should heal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aid Esaias, when he saw his glory, and spake of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among the chief rulers also many believed on him; but because of the Pharisees they did not confess him, lest they should be put out of the synagogue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loved the praise of men more than the praise of Go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ried and said, He that believeth on me, believeth not on me, but on him that sent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eth me seeth him that sent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a light into the world, that whosoever believeth on me should not abide in darknes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ear my words, and believe not, I judge him not: for I came not to judge the world, but to save the worl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jecteth me, and receiveth not my words, hath one that judgeth him: the word that I have spoken, the same shall judge him in the last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one of his disciples, Judas Iscariot, Simon’s son, which should betray him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spoken of myself; but the Father which sent me, he gave me a commandment, what I should say, and what I should speak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his commandment is life everlasting: whatsoever I speak therefore, even as the Father said unto me, so I speak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not this ointment sold for three hundred pence, and given to the poo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not that he cared for the poor; but because he was a thief, and had the bag, and bare what was put there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Let her alone: against the day of my burying hath she kept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or always ye have with you; but me ye have not al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2026-05-27T17:47:47Z</dcterms:created>
  <dcterms:modified xsi:type="dcterms:W3CDTF">2026-05-27T17:47:47Z</dcterms:modified>
  <dc:title>Bible.com.au: John 12:1-50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