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in the day? If any man walk in the day, he stumbleth not, because he seeth the light of this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 man walk in the night, he stumbleth, because there is no light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said he: and after that he saith unto them, Our friend Lazarus sleepeth; but I go, that I may awake him out of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is disciples, Lord, if he sleep, he shall do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Jesus spake of his death: but they thought that he had spoken of taking of rest i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sus unto them plainly, Lazarus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glad for your sakes that I was not there, to the intent ye may believe; nevertheless let us go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omas, which is called Didymus, unto his fellowdisciples, Let us also go, that we may di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hen Jesus came, he found that he had lain in the grave four days alrea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nigh unto Jerusalem, about fifteen furlongs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certain man was sick, named Lazarus, of Bethany, the town of Mary and her sister Mart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of the Jews came to Martha and Mary, to comfort them concerning their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artha, as soon as she heard that Jesus was coming, went and met him: but Mary sat still in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Martha unto Jesus, Lord, if thou hadst been here, my brother had not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know, that even now, whatsoever thou wilt ask of God, God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th unto her, Thy brother shall rise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th unto him, I know that he shall rise again in the resurrection at the last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unto her, I am the resurrection, and the life: he that believeth in me, though he were dead, yet shall he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soever liveth and believeth in me shall never die. Believest thou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saith unto him, Yea, Lord: I believe that thou art the Christ, the Son of God, which should come into the wor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she had so said, she went her way, and called Mary her sister secretly, saying, The Master is come, and calleth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at Mary which anointed the Lord with ointment, and wiped his feet with her hair, whose brother Lazarus was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she heard that, she arose quickly, and came un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was not yet come into the town, but was in that place where Martha me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n which were with her in the house, and comforted her, when they saw Mary, that she rose up hastily and went out, followed her, saying, She goeth unto the grave to weep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when Mary was come where Jesus was, and saw him, she fell down at his feet, saying unto him, Lord, if thou hadst been here, my brother had not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therefore saw her weeping, and the Jews also weeping which came with her, he groaned in the spirit, and was troubl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id, Where have ye laid him? They said unto him, Lord, come and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the Jews, Behold how he love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ome of them said, Could not this man, which opened the eyes of the blind, have caused that even this man should not have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therefore again groaning in himself cometh to the grave. It was a cave, and a stone lay up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his sisters sent unto him, saying, Lord, behold, he whom thou lovest i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said, Take ye away the stone. Martha, the sister of him that was dead, saith unto him, Lord, by this time he stinketh: for he hath been dead four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th unto her, Said I not unto thee, that, if thou wouldest believe, thou shouldest see the glory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took away the stone from the place where the dead was laid. And Jesus lifted up his eyes, and said, Father, I thank thee that thou hast heard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knew that thou hearest me always: but because of the people which stand by I said it, that they may believe that thou hast sent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thus had spoken, he cried with a loud voice, Lazarus, come for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was dead came forth, bound hand and foot with graveclothes: and his face was bound about with a napkin. Jesus saith unto them, Loose him, and let him g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many of the Jews which came to Mary, and had seen the things which Jesus did, believed on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their ways to the Pharisees, and told them what things Jesus had don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gathered the chief priests and the Pharisees a council, and said, What do we? for this man doeth many miracl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thus alone, all men will believe on him: and the Romans shall come and take away both our place and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that, he said, This sickness is not unto death, but for the glory of God, that the Son of God might be glorified there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ne of them, named Caiaphas, being the high priest that same year, said unto them, Ye know nothing at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r consider that it is expedient for us, that one man should die for the people, and that the whole nation perish no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is spake he not of himself: but being high priest that year, he prophesied that Jesus should die for that n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at nation only, but that also he should gather together in one the children of God that were scattered abroa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from that day forth they took counsel together for to put him to dea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walked no more openly among the Jews; but went thence unto a country near to the wilderness, into a city called Ephraim, and there continued with his discipl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Jews’ passover was nigh at hand: and many went out of the country up to Jerusalem before the passover, to purify themselv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ought they for Jesus, and spake among themselves, as they stood in the temple, What think ye, that he will not come to the fea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both the chief priests and the Pharisees had given a commandment, that, if any man knew where he were, he should shew it, that they might take hi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had heard therefore that he was sick, he abode two days still in the same place where he w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at saith he to his disciples, Let us go into Judæa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say unto him, Master, the Jews of late sought to stone thee; and goest thou thither again?]]></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2026-08-03T05:21:13Z</dcterms:created>
  <dcterms:modified xsi:type="dcterms:W3CDTF">2026-08-03T05:21:13Z</dcterms:modified>
  <dc:title>Bible.com.au: John 11:1-57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