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9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0:1-4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He that entereth not by the door into the sheepfold, but climbeth up some other way, the same is a thief and a robber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entereth in by the door is the shepherd of the sheep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the porter openeth; and the sheep hear his voice: and he calleth his own sheep by name, and leadeth them ou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he putteth forth his own sheep, he goeth before them, and the sheep follow him: for they know his voi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 stranger will they not follow, but will flee from him: for they know not the voice of strange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arable spake Jesus unto them: but they understood not what things they were which he spake unto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id Jesus unto them again, Verily, verily, I say unto you, I am the door of the sh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at ever came before me are thieves and robbers: but the sheep did not hear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door: by me if any man enter in, he shall be saved, and shall go in and out, and find pastur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hief cometh not, but for to steal, and to kill, and to destroy: I am come that they might have life, and that they might have it more abundantl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good shepherd: the good shepherd giveth his life for the shee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that is an hireling, and not the shepherd, whose own the sheep are not, seeth the wolf coming, and leaveth the sheep, and fleeth: and the wolf catcheth them, and scattereth the sheep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reling fleeth, because he is an hireling, and careth not for the shee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good shepherd, and know my sheep, and am known of min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he Father knoweth me, even so know I the Father: and I lay down my life for the sheep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ther sheep I have, which are not of this fold: them also I must bring, and they shall hear my voice; and there shall be one fold, and one shephe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doth my Father love me, because I lay down my life, that I might take it agai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man taketh it from me, but I lay it down of myself. I have power to lay it down, and I have power to take it again. This commandment have I received of my Fath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as a division therefore again among the Jews for these saying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of them said, He hath a devil, and is mad; why hear ye him?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thers said, These are not the words of him that hath a devil. Can a devil open the eyes of the blind?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t was at Jerusalem the feast of the dedication, and it was winte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walked in the temple in Solomon’s porch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came the Jews round about him, and said unto him, How long dost thou make us to doubt? If thou be the Christ, tell us plainly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I told you, and ye believed not: the works that I do in my Father’s name, they bear witness of m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e believe not, because ye are not of my sheep, as I said unto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heep hear my voice, and I know them, and they follow me: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give unto them eternal life; and they shall never perish, neither shall any man pluck them out of my han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ther, which gave them me, is greater than all; and no man is able to pluck them out of my Father’s han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nd my Father are on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Jews took up stones again to stone him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Many good works have I shewed you from my Father; for which of those works do ye stone me?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Jews answered him, saying, For a good work we stone thee not; but for blasphemy; and because that thou, being a man, makest thyself Go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them, Is it not written in your law, I said, Ye are gods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he called them gods, unto whom the word of God came, and the scripture cannot be broken;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ye of him, whom the Father hath sanctified, and sent into the world, Thou blasphemest; because I said, I am the Son of God?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o not the works of my Father, believe me not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 do, though ye believe not me, believe the works: that ye may know, and believe, that the Father is in me, and I in him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sought again to take him: but he escaped out of their hand,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nt away again beyond Jordan into the place where John at first baptized; and there he abode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resorted unto him, and said, John did no miracle: but all things that John spake of this man were true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believed on him there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2026-10-14T10:44:14Z</dcterms:created>
  <dcterms:modified xsi:type="dcterms:W3CDTF">2026-10-14T10:44:14Z</dcterms:modified>
  <dc:title>Bible.com.au: John 10:1-42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