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was the true Light, which lighteth every man that cometh into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e world was made by him, and the world knew hi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unto his own, and his own received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s many as received him, to them gave he power to become the sons of God, even to them that believe o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were born, not of blood, nor of the will of the flesh, nor of the will of man, bu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was made flesh, and dwelt among us, (and we beheld his glory, the glory as of the only begotten of the Father,) full of grace and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bare witness of him, and cried, saying, This was he of whom I spake, He that cometh after me is preferred before me: for he was befor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his fulness have all we received, and grace for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by Moses, but grace and truth came by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hath seen God at any time; the only begotten Son, which is in the bosom of the Father, he hath decla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record of John, when the Jews sent priests and Levites from Jerusalem to ask him, Who art th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nfessed, and denied not; but confessed, I am not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What then? Art thou Elias? And he saith, I am not. Art thou that prophet? And he answere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they unto him, Who art thou? that we may give an answer to them that sent us. What sayest thou of th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I am the voice of one crying in the wilderness, Make straight the way of the Lord, as said the prophet Esa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hich were sent were of the Pharis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sked him, and said unto him, Why baptizest thou then, if thou be not that Christ, nor Elias, neither that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answered them, saying, I baptize with water: but there standeth one among you, whom ye know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t is, who coming after me is preferred before me, whose shoe’s latchet I am not worthy to un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hings were done in Bethabara beyond Jordan, where John was baptiz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in the beginning with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eeth Jesus coming unto him, and saith, Behold the Lamb of God, which taketh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he of whom I said, After me cometh a man which is preferred before me: for he was befor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knew him not: but that he should be made manifest to Israel, therefore am I come baptizing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hn bare record, saying, I saw the Spirit descending from heaven like a dove, and it abode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knew him not: but he that sent me to baptize with water, the same said unto me, Upon whom thou shalt see the Spirit descending, and remaining on him, the same is he which baptizeth with the Holy Gho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w, and bare record that this is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gain the next day after John stood, and two of his discip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looking upon Jesus as he walked, he saith, Behold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wo disciples heard him speak, and they follow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turned, and saw them following, and saith unto them, What seek ye? They said unto him, Rabbi, (which is to say, being interpreted, Master,) where dwellest th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were made by him; and without him was not any thing made that was ma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th unto them, Come and see. They came and saw where he dwelt, and abode with him that day: for it was about the tenth h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which heard John speak, and followed him, was Andrew, Simon Peter’s br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first findeth his own brother Simon, and saith unto him, We have found the Messias, which is, being interpreted, the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 And when Jesus beheld him, he said, Thou art Simon the son of Jona: thou shalt be called Cephas, which is by interpretation, A st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 following Jesus would go forth into Galilee, and findeth Philip, and saith unto him,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Philip was of Bethsaida, the city of Andrew and Pe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indeth Nathanael, and saith unto him, We have found him, of whom Moses in the law, and the prophets, did write, Jesus of Nazareth, the son of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athanael said unto him, Can there any good thing come out of Nazareth? Philip saith unto him, Come and se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saw Nathanael coming to him, and saith of him, Behold an Israelite indeed, in whom is no gui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saith unto him, Whence knowest thou me? Jesus answered and said unto him, Before that Philip called thee, when thou wast under the fig tree, I saw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e life was the light of 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answered and saith unto him, Rabbi, thou art the Son of God; thou art the King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and said unto him, Because I said unto thee, I saw thee under the fig tree, believest thou? thou shalt see greater things than the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aith unto him, Verily, verily, I say unto you, Hereafter ye shall see heaven open, and the angels of God ascending and descending upon the Son of m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ight shineth in darkness; and the darkness comprehend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came for a witness, to bear witness of the Light, that all men through him might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not that Light, but was sent to bear witness of that Ligh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2026-06-17T04:49:59Z</dcterms:created>
  <dcterms:modified xsi:type="dcterms:W3CDTF">2026-06-17T04:49:59Z</dcterms:modified>
  <dc:title>Bible.com.au: John 1:1-51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