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was the true Light, which lighteth every man that cometh into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as in the world, and the world was made by him, and the world knew him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ame unto his own, and his own received him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s many as received him, to them gave he power to become the sons of God, even to them that believe on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ch were born, not of blood, nor of the will of the flesh, nor of the will of man, but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ord was made flesh, and dwelt among us, (and we beheld his glory, the glory as of the only begotten of the Father,) full of grace and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hn bare witness of him, and cried, saying, This was he of whom I spake, He that cometh after me is preferred before me: for he was before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f his fulness have all we received, and grace for gr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w was given by Moses, but grace and truth came by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man hath seen God at any time; the only begotten Son, which is in the bosom of the Father, he hath declar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was the Word, and the Word was with God, and the Word was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is the record of John, when the Jews sent priests and Levites from Jerusalem to ask him, Who art th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onfessed, and denied not; but confessed, I am not the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sked him, What then? Art thou Elias? And he saith, I am not. Art thou that prophet? And he answered, N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they unto him, Who art thou? that we may give an answer to them that sent us. What sayest thou of thy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I am the voice of one crying in the wilderness, Make straight the way of the Lord, as said the prophet Esai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which were sent were of the Pharise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asked him, and said unto him, Why baptizest thou then, if thou be not that Christ, nor Elias, neither that proph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hn answered them, saying, I baptize with water: but there standeth one among you, whom ye know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t is, who coming after me is preferred before me, whose shoe’s latchet I am not worthy to unlo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things were done in Bethabara beyond Jordan, where John was baptiz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ame was in the beginning with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next day John seeth Jesus coming unto him, and saith, Behold the Lamb of God, which taketh away the sin of the wor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he of whom I said, After me cometh a man which is preferred before me: for he was before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knew him not: but that he should be made manifest to Israel, therefore am I come baptizing with wa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hn bare record, saying, I saw the Spirit descending from heaven like a dove, and it abode upo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 knew him not: but he that sent me to baptize with water, the same said unto me, Upon whom thou shalt see the Spirit descending, and remaining on him, the same is he which baptizeth with the Holy Gho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saw, and bare record that this is the Son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gain the next day after John stood, and two of his discipl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looking upon Jesus as he walked, he saith, Behold the Lamb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two disciples heard him speak, and they followed Jes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Jesus turned, and saw them following, and saith unto them, What seek ye? They said unto him, Rabbi, (which is to say, being interpreted, Master,) where dwellest th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ings were made by him; and without him was not any thing made that was mad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saith unto them, Come and see. They came and saw where he dwelt, and abode with him that day: for it was about the tenth hou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of the two which heard John speak, and followed him, was Andrew, Simon Peter’s brot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first findeth his own brother Simon, and saith unto him, We have found the Messias, which is, being interpreted, the Chri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brought him to Jesus. And when Jesus beheld him, he said, Thou art Simon the son of Jona: thou shalt be called Cephas, which is by interpretation, A st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day following Jesus would go forth into Galilee, and findeth Philip, and saith unto him, Follow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Philip was of Bethsaida, the city of Andrew and Pe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ilip findeth Nathanael, and saith unto him, We have found him, of whom Moses in the law, and the prophets, did write, Jesus of Nazareth, the son of Josep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Nathanael said unto him, Can there any good thing come out of Nazareth? Philip saith unto him, Come and se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saw Nathanael coming to him, and saith of him, Behold an Israelite indeed, in whom is no gui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athanael saith unto him, Whence knowest thou me? Jesus answered and said unto him, Before that Philip called thee, when thou wast under the fig tree, I saw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him was life; and the life was the light of m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athanael answered and saith unto him, Rabbi, thou art the Son of God; thou art the King of Israe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answered and said unto him, Because I said unto thee, I saw thee under the fig tree, believest thou? thou shalt see greater things than the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aith unto him, Verily, verily, I say unto you, Hereafter ye shall see heaven open, and the angels of God ascending and descending upon the Son of m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ight shineth in darkness; and the darkness comprehended it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a man sent from God, whose name was Joh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ame came for a witness, to bear witness of the Light, that all men through him might belie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not that Light, but was sent to bear witness of that Light.]]></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2026-06-17T03:47:13Z</dcterms:created>
  <dcterms:modified xsi:type="dcterms:W3CDTF">2026-06-17T03:47:13Z</dcterms:modified>
  <dc:title>Bible.com.au: John 1:1-51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