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ye steal, murder, and commit adultery, and swear falsely, and burn incense unto Baal, and walk after other gods whom ye know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ome and stand before me in this house, which is called by my name, and say, We are delivered to do all these abomi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 this house, which is called by my name, become a den of robbers in your eyes? Behold, even I have seen it,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go ye now unto my place which was in Shiloh, where I set my name at the first, and see what I did to it for the wickedness of my people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because ye have done all these works, saith the LORD, and I spake unto you, rising up early and speaking, but ye heard not; and I called you, but ye answered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will I do unto this house, which is called by my name, wherein ye trust, and unto the place which I gave to you and to your fathers, as I have done to Shilo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cast you out of my sight, as I have cast out all your brethren, even the whole seed of Ephr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pray not thou for this people, neither lift up cry nor prayer for them, neither make intercession to me: for I will not hea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est thou not what they do in the cities of Judah and in the streets of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gather wood, and the fathers kindle the fire, and the women knead their dough, to make cakes to the queen of heaven, and to pour out drink offerings unto other gods, that they may provoke me to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they provoke me to anger? saith the LORD: do they not provoke themselves to the confusion of their own fa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us saith the Lord GOD; Behold, mine anger and my fury shall be poured out upon this place, upon man, and upon beast, and upon the trees of the field, and upon the fruit of the ground; and it shall burn, and shall not be quenc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of hosts, the God of Israel; Put your burnt offerings unto your sacrifices, and eat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spake not unto your fathers, nor commanded them in the day that I brought them out of the land of Egypt, concerning burnt offerings or sacrifi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is thing commanded I them, saying, Obey my voice, and I will be your God, and ye shall be my people: and walk ye in all the ways that I have commanded you, that it may be well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y hearkened not, nor inclined their ear, but walked in the counsels and in the imagination of their evil heart, and went backward, and not for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day that your fathers came forth out of the land of Egypt unto this day I have even sent unto you all my servants the prophets, daily rising up early and sending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they hearkened not unto me, nor inclined their ear, but hardened their neck: they did worse than their fa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shalt speak all these words unto them; but they will not hearken to thee: thou shalt also call unto them; but they will not answer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ou shalt say unto them, This is a nation that obeyeth not the voice of the LORD their God, nor receiveth correction: truth is perished, and is cut off from their mo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tand in the gate of the LORD’s house, and proclaim there this word, and say, Hear the word of the LORD, all ye of Judah, that enter in at these gates to worship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ut off thine hair, O Jerusalem, and cast it away, and take up a lamentation on high places; for the LORD hath rejected and forsaken the generation of his wr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children of Judah have done evil in my sight, saith the LORD: they have set their abominations in the house which is called by my name, to pollute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have built the high places of Tophet, which is in the valley of the son of Hinnom, to burn their sons and their daughters in the fire; which I commanded them not, neither came it into my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behold, the days come, saith the LORD, that it shall no more be called Tophet, nor the valley of the son of Hinnom, but the valley of slaughter: for they shall bury in Tophet, till there be no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carcases of this people shall be meat for the fowls of the heaven, and for the beasts of the earth; and none shall fray them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will I cause to cease from the cities of Judah, and from the streets of Jerusalem, the voice of mirth, and the voice of gladness, the voice of the bridegroom, and the voice of the bride: for the land shall be desola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of hosts, the God of Israel, Amend your ways and your doings, and I will cause you to dwell in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rust ye not in lying words, saying, The temple of the LORD, The temple of the LORD, The temple of the LORD, are the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ye throughly amend your ways and your doings; if ye throughly execute judgment between a man and his neighbo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e oppress not the stranger, the fatherless, and the widow, and shed not innocent blood in this place, neither walk after other gods to your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ill I cause you to dwell in this place, in the land that I gave to your fathers, for ever and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ye trust in lying words, that cannot profi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2026-06-09T23:17:21Z</dcterms:created>
  <dcterms:modified xsi:type="dcterms:W3CDTF">2026-06-09T23:17:21Z</dcterms:modified>
  <dc:title>Bible.com.au: Jeremiah 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