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where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the eyes of Zedekiah; and the king of Babylon bound him in chain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Nebuchadrezzar king of Babylon, came Nebuzar-adan, captain of the guard, which served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urned the house of the LORD, and the king’s house; and all the houses of Jerusalem, and all the houses of the great men,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certain of the poor of the people, and the residue of the people that remained in the city, and those that fell away, that fell to the king of Babylon, and the rest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certain of the poor of the land for vinedressers and for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the pillars of brass that were in the house of the LORD, and the bases, and the brasen sea that was in the house of the LORD, the Chaldeans brake,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ldrons also, and the shovels, and the snuffers, and the bowl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asons, and the firepans, and the bowls, and the caldrons, and the candlesticks, and the spoons, and the cups; that which was of gold in gold, and that which was of silver in silver, took the captain of the guar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one sea, and twelve brasen bulls that were under the bases, which king Solomon had made in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concerning the pillars, the height of one pillar was eighteen cubits; and a fillet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one chapiter was five cubits, with network and pomegranates upon the chapiters round about, all of brass. The second pillar also and the pomegranates were like unto the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a side; and all the pomegranates upon the network were an hundred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also out of the city an eunuch, which had the charge of the men of war; and seven men of them that were near the king’s person, which were found in the city; and the principal scribe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in Riblah in the land of Hamath. Thus Judah was carried away captive out of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eyes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pake kindly un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changed his prison garments: and he did continually eat bread before him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diet, there was a continual diet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it came to pass in Jerusalem and Judah, till he had cast them out from his presence, that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pitched against it, and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up, and all the men of war fled, and went forth out of the city by night by the way of the gate between the two walls, which was by the king’s garden; (now the Chaldeans were by the city round about:) and they went by the way of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2026-06-17T03:47:08Z</dcterms:created>
  <dcterms:modified xsi:type="dcterms:W3CDTF">2026-06-17T03:47:08Z</dcterms:modified>
  <dc:title>Bible.com.au: Jeremiah 52:1-34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