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50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raise and cause to come up against Babylon an assembly of great nations from the north country: and they shall set themselves in array against her; from thence she shall be taken: their arrows shall be as of a mighty expert man; none shall return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ldea shall be a spoil: all that spoil her shall be satisfied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e were glad, because ye rejoiced, O ye destroyers of mine heritage, because ye are grown fat as the heifer at grass, and bellow as bull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shall be sore confounded; she that bare you shall be ashamed: behold, the hindermost of the nations shall be a wilderness, a dry land, and a dese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rath of the LORD it shall not be inhabited, but it shall be wholly desolate: every one that goeth by Babylon shall be astonished, and hiss at all her plagu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selves in array against Babylon round about: all ye that bend the bow, shoot at her, spare no arrows: for she hath sinned against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gainst her round about: she hath given her hand: her foundations are fallen, her walls are thrown down: for it is the vengeance of the LORD: take vengeance upon her; as she hath done, do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off the sower from Babylon, and him that handleth the sickle in the time of harvest: for fear of the oppressing sword they shall turn every one to his people, and they shall flee every one to his own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scattered sheep; the lions have driven him away: first the king of Assyria hath devoured him; and last this Nebuchadrezzar king of Babylon hath broken his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of hosts, the God of Israel; Behold, I will punish the king of Babylon and his land, as I have punished the king of Assyri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the LORD spake against Babylon and against the land of the Chaldeans by Jeremiah the proph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Israel again to his habitation, and he shall feed on Carmel and Bashan, and his soul shall be satisfied upon mount Ephraim and Gil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iniquity of Israel shall be sought for, and there shall be none; and the sins of Judah, and they shall not be found: for I will pardon them whom I reser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 against the land of Merathaim, even against it, and against the inhabitants of Pekod: waste and utterly destroy after them, saith the LORD, and do according to all that I have commanded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of battle is in the land, and of great destruc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hammer of the whole earth cut asunder and broken! how is Babylon become a desolation among the nation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id a snare for thee, and thou art also taken, O Babylon, and thou wast not aware: thou art found, and also caught, because thou hast striven against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opened his armoury, and hath brought forth the weapons of his indignation: for this is the work of the Lord GOD of hosts in the land of the Chalde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gainst her from the utmost border, open her storehouses: cast her up as heaps, and destroy her utterly: let nothing of her be lef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all her bullocks; let them go down to the slaughter: woe unto them! for their day is come, the time of their visit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m that flee and escape out of the land of Babylon, to declare in Zion the vengeance of the LORD our God, the vengeance of his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 among the nations, and publish, and set up a standard; publish, and conceal not: say, Babylon is taken, Bel is confounded, Merodach is broken in pieces; her idols are confounded, her images are broken in piec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archers against Babylon: all ye that bend the bow, camp against it round about; let none thereof escape: recompense her according to her work; according to all that she hath done, do unto her: for she hath been proud against the LORD, against the Holy One of Isr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er young men fall in the streets, and all her men of war shall be cut off in that day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gainst thee, O thou most proud, saith the Lord GOD of hosts: for thy day is come, the time that I will visit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ost proud shall stumble and fall, and none shall raise him up: and I will kindle a fire in his cities, and it shall devour all round about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The children of Israel and the children of Judah were oppressed together: and all that took them captives held them fast; they refused to let them go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edeemer is strong; the LORD of hosts is his name: he shall throughly plead their cause, that he may give rest to the land, and disquiet the inhabitants of Babyl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Chaldeans, saith the LORD, and upon the inhabitants of Babylon, and upon her princes, and upon her wise m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liars; and they shall dote: a sword is upon her mighty men; and they shall be dism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ir horses, and upon their chariots, and upon all the mingled people that are in the midst of her; and they shall become as women: a sword is upon her treasures; and they shall be robb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ought is upon her waters; and they shall be dried up: for it is the land of graven images, and they are mad upon their ido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north there cometh up a nation against her, which shall make her land desolate, and none shall dwell therein: they shall remove, they shall depart, both man and bea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ld beasts of the desert with the wild beasts of the islands shall dwell there, and the owls shall dwell therein: and it shall be no more inhabited for ever; neither shall it be dwelt in from generation to generatio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overthrew Sodom and Gomorrah and the neighbour cities thereof, saith the LORD; so shall no man abide there, neither shall any son of man dwell there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people shall come from the north, and a great nation, and many kings shall be raised up from the coasts of the ear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hold the bow and the lance: they are cruel, and will not shew mercy: their voice shall roar like the sea, and they shall ride upon horses, every one put in array, like a man to the battle, against thee, O daughter of Babylo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Babylon hath heard the report of them, and his hands waxed feeble: anguish took hold of him, and pangs as of a woman in travai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swelling of Jordan unto the habitation of the strong: but I will make them suddenly run away from her: and who is a chosen man, that I may appoint over her? for who is like me? and who will appoint me the time? and who is that shepherd that will stand before m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ye the counsel of the LORD, that he hath taken against Babylon; and his purposes, that he hath purposed against the land of the Chaldeans: Surely the least of the flock shall draw them out: surely he shall make their habitation desolate with them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aking of Babylon the earth is moved, and the cry is heard 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children of Israel shall come, they and the children of Judah together, going and weeping: they shall go, and seek the LORD thei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sk the way to Zion with their faces thitherward, saying, Come, and let us join ourselves to the LORD in a perpetual covenant that shall not be forgott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th been lost sheep: their shepherds have caused them to go astray, they have turned them away on the mountains: they have gone from mountain to hill, they have forgotten their resting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found them have devoured them: and their adversaries said, We offend not, because they have sinned against the LORD, the habitation of justice, even the LORD, the hope of their fa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out of the midst of Babylon, and go forth out of the land of the Chaldeans, and be as the he goats before the floc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2026-06-17T03:45:53Z</dcterms:created>
  <dcterms:modified xsi:type="dcterms:W3CDTF">2026-06-17T03:45:53Z</dcterms:modified>
  <dc:title>Bible.com.au: Jeremiah 50:1-46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