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slide" Target="slides/slide39.xml"/>
  <Relationship Id="rId42" Type="http://schemas.openxmlformats.org/officeDocument/2006/relationships/slide" Target="slides/slide40.xml"/>
  <Relationship Id="rId43" Type="http://schemas.openxmlformats.org/officeDocument/2006/relationships/slide" Target="slides/slide41.xml"/>
  <Relationship Id="rId44" Type="http://schemas.openxmlformats.org/officeDocument/2006/relationships/presProps" Target="presProps.xml"/>
  <Relationship Id="rId45" Type="http://schemas.openxmlformats.org/officeDocument/2006/relationships/viewProps" Target="viewProps.xml"/>
  <Relationship Id="rId4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57654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remiah 49:1-39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grapegatherers come to thee, would they not leave some gleaning grapes? if thieves by night, they will destroy till they have enough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 have made Esau bare, I have uncovered his secret places, and he shall not be able to hide himself: his seed is spoiled, and his brethren, and his neighbours, and he is not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ave thy fatherless children, I will preserve them alive; and let thy widows trust in me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us saith the LORD; Behold, they whose judgment was not to drink of the cup have assuredly drunken; and art thou he that shall altogether go unpunished? thou shalt not go unpunished, but thou shalt surely drink of it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 have sworn by myself, saith the LORD, that Bozrah shall become a desolation, a reproach, a waste, and a curse; and all the cities thereof shall be perpetual wastes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heard a rumour from the LORD, and an ambassador is sent unto the heathen, saying, Gather ye together, and come against her, and rise up to the battle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, lo, I will make thee small among the heathen, and despised among men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y terribleness hath deceived thee, and the pride of thine heart, O thou that dwellest in the clefts of the rock, that holdest the height of the hill: though thou shouldest make thy nest as high as the eagle, I will bring thee down from thence, saith the LORD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so Edom shall be a desolation: every one that goeth by it shall be astonished, and shall hiss at all the plagues thereof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in the overthrow of Sodom and Gomorrah and the neighbour cities thereof, saith the LORD, no man shall abide there, neither shall a son of man dwell in it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oncerning the Ammonites, thus saith the LORD; Hath Israel no sons? hath he no heir? why then doth their king inherit Gad, and his people dwell in his cities?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hold, he shall come up like a lion from the swelling of Jordan against the habitation of the strong: but I will suddenly make him run away from her: and who is a chosen man, that I may appoint over her? for who is like me? and who will appoint me the time? and who is that shepherd that will stand before me?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hear the counsel of the LORD, that he hath taken against Edom; and his purposes, that he hath purposed against the inhabitants of Teman: Surely the least of the flock shall draw them out: surely he shall make their habitations desolate with them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earth is moved at the noise of their fall, at the cry the noise thereof was heard in the Red sea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hold, he shall come up and fly as the eagle, and spread his wings over Bozrah: and at that day shall the heart of the mighty men of Edom be as the heart of a woman in her pangs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oncerning Damascus. Hamath is confounded, and Arpad: for they have heard evil tidings: they are fainthearted; there is sorrow on the sea; it cannot be quiet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amascus is waxed feeble, and turneth herself to flee, and fear hath seized on her: anguish and sorrows have taken her, as a woman in travail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is the city of praise not left, the city of my joy!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her young men shall fall in her streets, and all the men of war shall be cut off in that day, saith the LORD of hosts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will kindle a fire in the wall of Damascus, and it shall consume the palaces of Ben-hadad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oncerning Kedar, and concerning the kingdoms of Hazor, which Nebuchadrezzar king of Babylon shall smite, thus saith the LORD; Arise ye, go up to Kedar, and spoil the men of the east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, behold, the days come, saith the LORD, that I will cause an alarm of war to be heard in Rabbah of the Ammonites; and it shall be a desolate heap, and her daughters shall be burned with fire: then shall Israel be heir unto them that were his heirs, saith the LORD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ir tents and their flocks shall they take away: they shall take to themselves their curtains, and all their vessels, and their camels; and they shall cry unto them, Fear is on every side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lee, get you far off, dwell deep, O ye inhabitants of Hazor, saith the LORD; for Nebuchadrezzar king of Babylon hath taken counsel against you, and hath conceived a purpose against you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rise, get you up unto the wealthy nation, that dwelleth without care, saith the LORD, which have neither gates nor bars, which dwell alone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ir camels shall be a booty, and the multitude of their cattle a spoil: and I will scatter into all winds them that are in the utmost corners; and I will bring their calamity from all sides thereof, saith the LORD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azor shall be a dwelling for dragons, and a desolation for ever: there shall no man abide there, nor any son of man dwell in it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ord of the LORD that came to Jeremiah the prophet against Elam in the beginning of the reign of Zedekiah king of Judah, saying,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us saith the LORD of hosts; Behold, I will break the bow of Elam, the chief of their might.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upon Elam will I bring the four winds from the four quarters of heaven, and will scatter them toward all those winds; and there shall be no nation whither the outcasts of Elam shall not come.]]>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 will cause Elam to be dismayed before their enemies, and before them that seek their life: and I will bring evil upon them, even my fierce anger, saith the LORD; and I will send the sword after them, till I have consumed them:]]>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will set my throne in Elam, and will destroy from thence the king and the princes, saith the LORD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l, O Heshbon, for Ai is spoiled: cry, ye daughters of Rabbah, gird you with sackcloth; lament, and run to and fro by the hedges; for their king shall go into captivity, and his priests and his princes together.]]>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t shall come to pass in the latter days, that I will bring again the captivity of Elam, saith the LORD.]]>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refore gloriest thou in the valleys, thy flowing valley, O backsliding daughter? that trusted in her treasures, saying, Who shall come unto me?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hold, I will bring a fear upon thee, saith the Lord GOD of hosts, from all those that be about thee; and ye shall be driven out every man right forth; and none shall gather up him that wandereth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fterward I will bring again the captivity of the children of Ammon, saith the LORD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oncerning Edom, thus saith the LORD of hosts; Is wisdom no more in Teman? is counsel perished from the prudent? is their wisdom vanished?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lee ye, turn back, dwell deep, O inhabitants of Dedan; for I will bring the calamity of Esau upon him, the time that I will visit him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">
  <a:themeElements>
    <a:clrScheme name="Theme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41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2026-06-04T08:04:27Z</dcterms:created>
  <dcterms:modified xsi:type="dcterms:W3CDTF">2026-06-04T08:04:27Z</dcterms:modified>
  <dc:title>Bible.com.au: Jeremiah 49:1-39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