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ome to thee, would they not leave some gleaning grapes? if thieves by night, they will destroy till they have enou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Behold, they whose judgment was not to drink of the cup have assuredly drunken; and art thou he that shall altogether go unpunished? thou shalt not go unpunished, but thou shalt surely drink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 desolation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a rumour from the LORD, and an ambassador is sent unto the heathen, saying, Gather ye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make thee small among the heathen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rribleness hath deceived thee, and the pride of thine heart, O thou that dwellest in the clefts of the rock, that holdest the height of the hill: though thou shouldest make thy nest as high as the eagle, I will bring thee down from thence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Edom shall be a desolation: every one that goeth by it shall b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abide there, neither shall a son of man dwell i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Ammonites, thus saith the LORD; Hath Israel no sons? hath he no heir? why then doth their king inherit Gad, and his people dwell in his citie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swelling of Jordan against the habitation of the strong: but I will suddenly make him run away from her: and who is a chosen man, that I may appoint over her? for who is like me? and who will appoint me the time? and who is that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the counsel of the LORD, that he hath taken against Edom; and his purposes, that he hath purposed against the inhabitants of Teman: Surely the least of the flock shall draw them out: surely he shall make their habitations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moved at the noise of their fall, at the cry the noise thereof wa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his wings over Bozrah: and at that day shall the heart of the mighty men of Edom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Damascus. Hamath is confounded, and Arpad: for they have heard evil tidings: they are fainthearted;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and turneth herself to flee, and fear hath seized on her: anguish and sorrows have taken her, as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left, the city of my joy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cut off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consume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Kedar, and concerning the kingdoms of Hazor, which Nebuchadrezzar king of Babylon shall smite, thus saith the LORD; Arise ye, go up to Kedar, and spoil the m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in Rabbah of the Ammonites; and it shall be a desolate heap, and her daughters shall be burned with fire: then shall Israel be heir unto them that were his heirs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 away: they shall take to themselves their curtains, and all their vessels, and their camels; and they shall cry unto them, Fear is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get you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the wealthy nation, that dwelleth without care, saith the LORD,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into all winds them that are in the utmost corners; and I will bring their calamity from all sides thereof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for dragons, and a desolation for ever: there shall no man abide there, nor any son of man dwell in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against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Behold, I will break the bow of Elam,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the king and the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: cry, ye daughters of Rabbah, gird you with sackcloth; lament, and run to and fro by the hedges; for their king shall go into captivity, and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 GOD of hosts, from all those that be about thee; and ye shall be driven out every man right forth; and none shall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Edom, thus saith the LORD of hosts;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wi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2026-08-04T00:23:25Z</dcterms:created>
  <dcterms:modified xsi:type="dcterms:W3CDTF">2026-08-04T00:23:25Z</dcterms:modified>
  <dc:title>Bible.com.au: Jeremiah 49:1-39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