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wings unto Moab, that it may flee and get away: for the cities thereof shall be desolate, without any to dwell there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rsed be he that doeth the work of the LORD deceitfully, and cursed be he that keepeth back his sword from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th been at ease from his youth, and he hath settled on his lees, and hath not been emptied from vessel to vessel, neither hath he gone into captivity: therefore his taste remained in him, and his scent is not chang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ehold, the days come, saith the LORD, that I will send unto him wanderers, that shall cause him to wander, and shall empty his vessels, and break their bot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ab shall be ashamed of Chemosh, as the house of Israel was ashamed of Beth-el their confid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say ye, We are mighty and strong men for the w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is spoiled, and gone up out of her cities, and his chosen young men are gone down to the slaughter, saith the King, whose name is the LORD of ho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alamity of Moab is near to come, and his affliction hasteth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ye that are about him, bemoan him; and all ye that know his name, say, How is the strong staff broken, and the beautiful r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daughter that dost inhabit Dibon, come down from thy glory, and sit in thirst; for the spoiler of Moab shall come upon thee, and he shall destroy thy strong 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st Moab thus saith the LORD of hosts, the God of Israel; Woe unto Nebo! for it is spoiled: Kiriathaim is confounded and taken: Misgab is confounded and disma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inhabitant of Aroer, stand by the way, and espy; ask him that fleeth, and her that escapeth, and say, What is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confounded; for it is broken down: howl and cry; tell ye it in Arnon, that Moab is spo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udgment is come upon the plain country; upon Holon, and upon Jahazah, and upon Mepha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Dibon, and upon Nebo, and upon Beth-diblat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pon Kiriathaim, and upon Beth-gamul, and upon Beth-me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pon Kerioth, and upon Bozrah, and upon all the cities of the land of Moab, far or n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horn of Moab is cut off, and his arm is broken, saith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ye him drunken: for he magnified himself against the LORD: Moab also shall wallow in his vomit, and he also shall be in der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as not Israel a derision unto thee? was he found among thieves? for since thou spakest of him, thou skippedst for jo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 ye that dwell in Moab, leave the cities, and dwell in the rock, and be like the dove that maketh her nest in the sides of the hole’s mo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shall be no more praise of Moab: in Heshbon they have devised evil against it; come, and let us cut it off from being a nation. Also thou shalt be cut down, O Madmen; the sword shall pursue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the pride of Moab, (he is exceeding proud) his loftiness, and his arrogancy, and his pride, and the haughtiness of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is wrath, saith the LORD; but it shall not be so; his lies shall not so effect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ill I howl for Moab, and I will cry out for all Moab; mine heart shall mourn for the men of Kir-her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vine of Sibmah, I will weep for thee with the weeping of Jazer: thy plants are gone over the sea, they reach even to the sea of Jazer: the spoiler is fallen upon thy summer fruits and upon thy vint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y and gladness is taken from the plentiful field, and from the land of Moab; and I have caused wine to fail from the winepresses: none shall tread with shouting; their shouting shall be no shou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cry of Heshbon even unto Elealeh, and even unto Jahaz, have they uttered their voice, from Zoar even unto Horonaim, as an heifer of three years old: for the waters also of Nimrim shall be desola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reover I will cause to cease in Moab, saith the LORD, him that offereth in the high places, and him that burneth incense to his go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mine heart shall sound for Moab like pipes, and mine heart shall sound like pipes for the men of Kir-heres: because the riches that he hath gotten are per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every head shall be bald, and every beard clipped: upon all the hands shall be cuttings, and upon the loins sackc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shall be lamentation generally upon all the housetops of Moab, and in the streets thereof: for I have broken Moab like a vessel wherein is no pleasure, saith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of crying shall be from Horonaim, spoiling and great destruc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shall howl, saying, How is it broken down! how hath Moab turned the back with shame! so shall Moab be a derision and a dismaying to all them about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us saith the LORD; Behold, he shall fly as an eagle, and shall spread his wings over Mo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rioth is taken, and the strong holds are surprised, and the mighty men’s hearts in Moab at that day shall be as the heart of a woman in her pa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ab shall be destroyed from being a people, because he hath magnified himself against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ear, and the pit, and the snare, shall be upon thee, O inhabitant of Moab, saith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hat fleeth from the fear shall fall into the pit; and he that getteth up out of the pit shall be taken in the snare: for I will bring upon it, even upon Moab, the year of their visitation, saith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that fled stood under the shadow of Heshbon because of the force: but a fire shall come forth out of Heshbon, and a flame from the midst of Sihon, and shall devour the corner of Moab, and the crown of the head of the tumultuous on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be unto thee, O Moab! the people of Chemosh perisheth: for thy sons are taken captives, and thy daughters captiv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will I bring again the captivity of Moab in the latter days, saith the LORD. Thus far is the judgment of Moa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is destroyed; her little ones have caused a cry to be he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 the going up of Luhith continual weeping shall go up; for in the going down of Horonaim the enemies have heard a cry of destr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save your lives, and be like the heath in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cause thou hast trusted in thy works and in thy treasures, thou shalt also be taken: and Chemosh shall go forth into captivity with his priests and his princes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poiler shall come upon every city, and no city shall escape: the valley also shall perish, and the plain shall be destroyed, as the LORD hath spoken.]]></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2026-06-07T06:33:09Z</dcterms:created>
  <dcterms:modified xsi:type="dcterms:W3CDTF">2026-06-07T06:33:09Z</dcterms:modified>
  <dc:title>Bible.com.au: Jeremiah 48:1-47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