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2230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46: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of the LORD which came to Jeremiah the prophet against the Gentil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gainst Egypt, against the army of Pharaoh-necho king of Egypt, which was by the river Euphrates in Carchemish, which Nebuchadrezzar king of Babylon smote in the fourth year of Jehoiakim the son of Josiah king of Jud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rder ye the buckler and shield, and draw near to batt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arness the horses; and get up, ye horsemen, and stand forth with your helmets; furbish the spears, and put on the brigandin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refore have I seen them dismayed and turned away back? and their mighty ones are beaten down, and are fled apace, and look not back: for fear was round about, saith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Let not the swift flee away, nor the mighty man escape; they shall stumble, and fall toward the north by the river Euphrat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o is this that cometh up as a flood, whose waters are moved as the river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Egypt riseth up like a flood, and his waters are moved like the rivers; and he saith, I will go up, and will cover the earth; I will destroy the city and the inhabitants thereof.]]></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Come up, ye horses; and rage, ye chariots; and let the mighty men come forth; the Ethiopians and the Libyans, that handle the shield; and the Lydians, that handle and bend the bow.]]></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his is the day of the Lord GOD of hosts, a day of vengeance, that he may avenge him of his adversaries: and the sword shall devour, and it shall be satiate and made drunk with their blood: for the Lord GOD of hosts hath a sacrifice in the north country by the river Euphrat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o up into Gilead, and take balm, O virgin, the daughter of Egypt: in vain shalt thou use many medicines; for thou shalt not be cur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nations have heard of thy shame, and thy cry hath filled the land: for the mighty man hath stumbled against the mighty, and they are fallen both togeth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word that the LORD spake to Jeremiah the prophet, how Nebuchadrezzar king of Babylon should come and smite the land of Egyp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eclare ye in Egypt, and publish in Migdol, and publish in Noph and in Tahpanhes: say ye, Stand fast, and prepare thee; for the sword shall devour round about the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y are thy valiant men swept away? they stood not, because the LORD did drive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made many to fall, yea, one fell upon another: and they said, Arise, and let us go again to our own people, and to the land of our nativity, from the oppressing sw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did cry there, Pharaoh king of Egypt is but a noise; he hath passed the time appoint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s I live, saith the King, whose name is the LORD of hosts, Surely as Tabor is among the mountains, and as Carmel by the sea, so shall he co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O thou daughter dwelling in Egypt, furnish thyself to go into captivity: for Noph shall be waste and desolate without an inhabitan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Egypt is like a very fair heifer, but destruction cometh; it cometh out of the nor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lso her hired men are in the midst of her like fatted bullocks; for they also are turned back, and are fled away together: they did not stand, because the day of their calamity was come upon them, and the time of their visitati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voice thereof shall go like a serpent; for they shall march with an army, and come against her with axes, as hewers of wo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y shall cut down her forest, saith the LORD, though it cannot be searched; because they are more than the grasshoppers, and are innumerabl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daughter of Egypt shall be confounded; she shall be delivered into the hand of the people of the nort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LORD of hosts, the God of Israel, saith; Behold, I will punish the multitude of No, and Pharaoh, and Egypt, with their gods, and their kings; even Pharaoh, and all them that trust in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I will deliver them into the hand of those that seek their lives, and into the hand of Nebuchadrezzar king of Babylon, and into the hand of his servants: and afterward it shall be inhabited, as in the days of old, saith the LOR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fear not thou, O my servant Jacob, and be not dismayed, O Israel: for, behold, I will save thee from afar off, and thy seed from the land of their captivity; and Jacob shall return, and be in rest and at ease, and none shall make him afrai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ear thou not, O Jacob my servant, saith the LORD: for I am with thee; for I will make a full end of all the nations whither I have driven thee: but I will not make a full end of thee, but correct thee in measure; yet will I not leave thee wholly unpunish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2026-10-03T05:40:32Z</dcterms:created>
  <dcterms:modified xsi:type="dcterms:W3CDTF">2026-10-03T05:40:32Z</dcterms:modified>
  <dc:title>Bible.com.au: Jeremiah 46:1-28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