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up, ye horses; and rage, ye chariots; and let the mighty men come forth; the Ethiopians and the Libyans, that handle the shield; and the Lydians, that handle and bend the b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is the day of the Lord GOD of hosts, a day of vengeance, that he may avenge him of his adversaries: and the sword shall devour, and it shall be satiate and made drunk with their blood: for the Lord GOD of hosts hath a sacrifice in the north country by the river Euphr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up into Gilead, and take balm, O virgin, the daughter of Egypt: in vain shalt thou use many medicines; for thou shalt not be cu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ations have heard of thy shame, and thy cry hath filled the land: for the mighty man hath stumbled against the mighty, and they are fallen both toge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ord that the LORD spake to Jeremiah the prophet, how Nebuchadrezzar king of Babylon should come and smite the land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eclare ye in Egypt, and publish in Migdol, and publish in Noph and in Tahpanhes: say ye, Stand fast, and prepare thee; for the sword shall devour round abou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are thy valiant men swept away? they stood not, because the LORD did dr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many to fall, yea, one fell upon another: and they said, Arise, and let us go again to our own people, and to the land of our nativity, from the oppressing sw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did cry there, Pharaoh king of Egypt is but a noise; he hath passed the time appoi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I live, saith the King, whose name is the LORD of hosts, Surely as Tabor is among the mountains, and as Carmel by the sea, so shall he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which came to Jeremiah the prophet against the Ge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thou daughter dwelling in Egypt, furnish thyself to go into captivity: for Noph shall be waste and desolate without an inhabi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is like a very fair heifer, but destruction cometh; it cometh out of the no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so her hired men are in the midst of her like fatted bullocks; for they also are turned back, and are fled away together: they did not stand, because the day of their calamity was come upon them, and the time of their visit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voice thereof shall go like a serpent; for they shall march with an army, and come against her with axes, as hewers of w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hall cut down her forest, saith the LORD, though it cannot be searched; because they are more than the grasshoppers, and are innumerab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daughter of Egypt shall be confounded; she shall be delivered into the hand of the people of the no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hosts, the God of Israel, saith; Behold, I will punish the multitude of No, and Pharaoh, and Egypt, with their gods, and their kings; even Pharaoh, and all them that trust i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deliver them into the hand of those that seek their lives, and into the hand of Nebuchadrezzar king of Babylon, and into the hand of his servants: and afterward it shall be inhabited, as in the days of old,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fear not thou, O my servant Jacob, and be not dismayed, O Israel: for, behold, I will save thee from afar off, and thy seed from the land of their captivity; and Jacob shall return, and be in rest and at ease, and none shall make him afr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ear thou not, O Jacob my servant, saith the LORD: for I am with thee; for I will make a full end of all the nations whither I have driven thee: but I will not make a full end of thee, but correct thee in measure; yet will I not leave thee wholly un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gainst Egypt, against the army of Pharaoh-necho king of Egypt, which was by the river Euphrates in Carchemish, which Nebuchadrezzar king of Babylon smote in the fourth year of Jehoiakim the son of Josiah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der ye the buckler and shield, and draw near to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rness the horses; and get up, ye horsemen, and stand forth with your helmets; furbish the spears, and put on the brigand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fore have I seen them dismayed and turned away back? and their mighty ones are beaten down, and are fled apace, and look not back: for fear was round about,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not the swift flee away, nor the mighty man escape; they shall stumble, and fall toward the north by the river Euphra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is this that cometh up as a flood, whose waters are moved as the riv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gypt riseth up like a flood, and his waters are moved like the rivers; and he saith, I will go up, and will cover the earth; I will destroy the city and the inhabitants thereof.]]></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2026-06-17T03:47:08Z</dcterms:created>
  <dcterms:modified xsi:type="dcterms:W3CDTF">2026-06-17T03:47:08Z</dcterms:modified>
  <dc:title>Bible.com.au: Jeremiah 46:1-28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