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remiah had made an end of speaking unto all the people all the words of the LORD their God, for which the LORD their God had sent him to them, even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pake Azariah the son of Hoshaiah, and Johanan the son of Kareah, and all the proud men, saying unto Jeremiah, Thou speakest falsely: the LORD our God hath not sent thee to say, Go not into Egypt to sojourn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aruch the son of Neriah setteth thee on against us, for to deliver us into the hand of the Chaldeans, that they might put us to death, and carry us away captives in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the son of Kareah, and all the captains of the forces, and all the people, obeyed not the voice of the LORD, to dwell in the land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ohanan the son of Kareah, and all the captains of the forces, took all the remnant of Judah, that were returned from all nations, whither they had been driven, to dwell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men, and women, and children, and the king’s daughters, and every person that Nebuzar-adan the captain of the guard had left with Gedaliah the son of Ahikam the son of Shaphan, and Jeremiah the prophet, and Baruch the son of Ne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came into the land of Egypt: for they obeyed not the voice of the LORD: thus came they even to Tahpan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the word of the LORD unto Jeremiah in Tahpanh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great stones in thine hand, and hide them in the clay in the brickkiln, which is at the entry of Pharaoh’s house in Tahpanhes, in the sight of the men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y unto them, Thus saith the LORD of hosts, the God of Israel; Behold, I will send and take Nebuchadrezzar the king of Babylon, my servant, and will set his throne upon these stones that I have hid; and he shall spread his royal pavilion ov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cometh, he shall smite the land of Egypt, and deliver such as are for death to death; and such as are for captivity to captivity; and such as are for the sword to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kindle a fire in the houses of the gods of Egypt; and he shall burn them, and carry them away captives: and he shall array himself with the land of Egypt, as a shepherd putteth on his garment; and he shall go forth from thence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break also the images of Beth-shemesh, that is in the land of Egypt; and the houses of the gods of the Egyptians shall he burn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Jeremiah 43:1-13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