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609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the pit wherein Ishmael had cast all the dead bodies of the men, whom he had slain because of Gedaliah, was it which Asa the king had made for fear of Baasha king of Israel: and Ishmael the son of Nethaniah filled it with them that were sla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Ishmael carried away captive all the residue of the people that were in Mizpah, even the king’s daughters, and all the people that remained in Mizpah, whom Nebuzar-adan the captain of the guard had committed to Gedaliah the son of Ahikam: and Ishmael the son of Nethaniah carried them away captive, and departed to go over to the Ammoni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when Johanan the son of Kareah, and all the captains of the forces that were with him, heard of all the evil that Ishmael the son of Nethaniah had d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y took all the men, and went to fight with Ishmael the son of Nethaniah, and found him by the great waters that are in Gibe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it came to pass, that when all the people which were with Ishmael saw Johanan the son of Kareah, and all the captains of the forces that were with him, then they were gl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all the people that Ishmael had carried away captive from Mizpah cast about and returned, and went unto Johanan the son of Kare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shmael the son of Nethaniah escaped from Johanan with eight men, and went to the Ammonit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ook Johanan the son of Kareah, and all the captains of the forces that were with him, all the remnant of the people whom he had recovered from Ishmael the son of Nethaniah, from Mizpah, after that he had slain Gedaliah the son of Ahikam, even mighty men of war, and the women, and the children, and the eunuchs, whom he had brought again from Gibe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departed, and dwelt in the habitation of Chimham, which is by Beth-lehem, to go to enter into Egyp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cause of the Chaldeans: for they were afraid of them, because Ishmael the son of Nethaniah had slain Gedaliah the son of Ahikam, whom the king of Babylon made governor in the l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in the seventh month, that Ishmael the son of Nethaniah the son of Elishama, of the seed royal, and the princes of the king, even ten men with him, came unto Gedaliah the son of Ahikam to Mizpah; and there they did eat bread together in Mizp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arose Ishmael the son of Nethaniah, and the ten men that were with him, and smote Gedaliah the son of Ahikam the son of Shaphan with the sword, and slew him, whom the king of Babylon had made governor over the l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shmael also slew all the Jews that were with him, even with Gedaliah, at Mizpah, and the Chaldeans that were found there, and the men of w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the second day after he had slain Gedaliah, and no man knew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there came certain from Shechem, from Shiloh, and from Samaria, even fourscore men, having their beards shaven, and their clothes rent, and having cut themselves, with offerings and incense in their hand, to bring them to the house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shmael the son of Nethaniah went forth from Mizpah to meet them, weeping all along as he went: and it came to pass, as he met them, he said unto them, Come to Gedaliah the son of Ahika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was so, when they came into the midst of the city, that Ishmael the son of Nethaniah slew them, and cast them into the midst of the pit, he, and the men that were with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en men were found among them that said unto Ishmael, Slay us not: for we have treasures in the field, of wheat, and of barley, and of oil, and of honey. So he forbare, and slew them not among their brethren.]]></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2026-08-13T18:11:13Z</dcterms:created>
  <dcterms:modified xsi:type="dcterms:W3CDTF">2026-08-13T18:11:13Z</dcterms:modified>
  <dc:title>Bible.com.au: Jeremiah 41:1-18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