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Nebuzar-adan the captain of the guard carried away captive into Babylon the remnant of the people that remained in the city, and those that fell away, that fell to him, with the rest of the people that remai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ebuzar-adan the captain of the guard left of the poor of the people, which had nothing, in the land of Judah, and gave them vineyards and fields at the same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ebuchadrezzar king of Babylon gave charge concerning Jeremiah to Nebuzar-adan the captain of the guard,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well to him, and do him no harm; but do unto him even as he shall say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he captain of the guard sent, and Nebushasban, Rab-saris, and Nergal-sharezer, Rab-mag, and all the king of Babylon’s prin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they sent, and took Jeremiah out of the court of the prison, and committed him unto Gedaliah the son of Ahikam the son of Shaphan, that he should carry him home: so he dwelt among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word of the LORD came unto Jeremiah, while he was shut up in the court of the prison,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speak to Ebed-melech the Ethiopian, saying, Thus saith the LORD of hosts, the God of Israel; Behold, I will bring my words upon this city for evil, and not for good; and they shall be accomplished in that day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deliver thee in that day, saith the LORD: and thou shalt not be given into the hand of the men of whom thou art afr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surely deliver thee, and thou shalt not fall by the sword, but thy life shall be for a prey unto thee: because thou hast put thy trust in me, sa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 king of Judah, in the tenth month, came Nebuchadrezzar king of Babylon and all his army against Jerusalem, and they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eleventh year of Zedekiah, in the fourth month, the ninth day of the month, the city was broken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rinces of the king of Babylon came in, and sat in the middle gate, even Nergal-sharezer, Samgar-nebo, Sarsechim, Rab-saris, Nergal-sharezer, Rab-mag, with all the residue of the princes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that when Zedekiah the king of Judah saw them, and all the men of war, then they fled, and went forth out of the city by night, by the way of the king’s garden, by the gate betwixt the two walls: and he went out the way of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Chaldeans’ army pursued after them, and overtook Zedekiah in the plains of Jericho: and when they had taken him, they brought him up to Nebuchadnezzar king of Babylon to Riblah in the land of Hamath, where he gave judgment up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of Babylon slew the sons of Zedekiah in Riblah before his eyes: also the king of Babylon slew all the nobl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he put out Zedekiah’s eyes, and bound him with chains, to carry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burned the king’s house, and the houses of the people, with fire, and brake down the walls of Jerusalem.]]></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2026-06-17T03:47:11Z</dcterms:created>
  <dcterms:modified xsi:type="dcterms:W3CDTF">2026-06-17T03:47:11Z</dcterms:modified>
  <dc:title>Bible.com.au: Jeremiah 39:1-18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