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29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37: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us saith the LORD; Deceive not yourselves, saying, The Chaldeans shall surely depart from us: for they shall not depar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though ye had smitten the whole army of the Chaldeans that fight against you, and there remained but wounded men among them, yet should they rise up every man in his tent, and burn this city with fi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t came to pass, that when the army of the Chaldeans was broken up from Jerusalem for fear of Pharaoh’s arm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Jeremiah went forth out of Jerusalem to go into the land of Benjamin, to separate himself thence in the midst of the peop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when he was in the gate of Benjamin, a captain of the ward was there, whose name was Irijah, the son of Shelemiah, the son of Hananiah; and he took Jeremiah the prophet, saying, Thou fallest away to the Chaldean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said Jeremiah, It is false; I fall not away to the Chaldeans. But he hearkened not to him: so Irijah took Jeremiah, and brought him to the princ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refore the princes were wroth with Jeremiah, and smote him, and put him in prison in the house of Jonathan the scribe: for they had made that the pris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Jeremiah was entered into the dungeon, and into the cabins, and Jeremiah had remained there many day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Zedekiah the king sent, and took him out: and the king asked him secretly in his house, and said, Is there any word from the LORD? And Jeremiah said, There is: for, said he, thou shalt be delivered into the hand of the king of Babyl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oreover Jeremiah said unto king Zedekiah, What have I offended against thee, or against thy servants, or against this people, that ye have put me in pris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king Zedekiah the son of Josiah reigned instead of Coniah the son of Jehoiakim, whom Nebuchadrezzar king of Babylon made king in the land of Jud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re are now your prophets which prophesied unto you, saying, The king of Babylon shall not come against you, nor against this lan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refore hear now, I pray thee, O my lord the king: let my supplication, I pray thee, be accepted before thee; that thou cause me not to return to the house of Jonathan the scribe, lest I die the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Zedekiah the king commanded that they should commit Jeremiah into the court of the prison, and that they should give him daily a piece of bread out of the bakers’ street, until all the bread in the city were spent. Thus Jeremiah remained in the court of the pris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neither he, nor his servants, nor the people of the land, did hearken unto the words of the LORD, which he spake by the prophet Jeremia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Zedekiah the king sent Jehucal the son of Shelemiah and Zephaniah the son of Maaseiah the priest to the prophet Jeremiah, saying, Pray now unto the LORD our God for u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Jeremiah came in and went out among the people: for they had not put him into pris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Pharaoh’s army was come forth out of Egypt: and when the Chaldeans that besieged Jerusalem heard tidings of them, they departed from Jerusal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came the word of the LORD unto the prophet Jeremiah, say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us saith the LORD, the God of Israel; Thus shall ye say to the king of Judah, that sent you unto me to enquire of me; Behold, Pharaoh’s army, which is come forth to help you, shall return to Egypt into their own la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Chaldeans shall come again, and fight against this city, and take it, and burn it with fire.]]></a:t>
            </a:r>
          </a:p>
        </p:txBody>
      </p:sp>
    </p:spTree>
  </p:cSld>
  <p:clrMapOvr>
    <a:masterClrMapping/>
  </p:clrMapOvr>
</p:sld>
</file>

<file path=ppt/theme/theme1.xml><?xml version="1.0" encoding="utf-8"?>
<a:theme xmlns:a="http://schemas.openxmlformats.org/drawingml/2006/main" name="Theme7">
  <a:themeElements>
    <a:clrScheme name="Theme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2026-05-27T17:47:00Z</dcterms:created>
  <dcterms:modified xsi:type="dcterms:W3CDTF">2026-05-27T17:47:00Z</dcterms:modified>
  <dc:title>Bible.com.au: Jeremiah 37:1-21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