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through the lightness of her whoredom, that she defiled the land, and committed adultery with stones and with st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t for all this her treacherous sister Judah hath not turned unto me with her whole heart, but feignedly, saith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e, The backsliding Israel hath justified herself more than treacherous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proclaim these words toward the north, and say, Return, thou backsliding Israel, saith the LORD; and I will not cause mine anger to fall upon you: for I am merciful, saith the LORD, and I will not keep anger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cknowledge thine iniquity, that thou hast transgressed against the LORD thy God, and hast scattered thy ways to the strangers under every green tree, and ye have not obeyed my voice,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urn, O backsliding children, saith the LORD; for I am married unto you: and I will take you one of a city, and two of a family, and I will bring you to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you pastors according to mine heart, which shall feed you with knowledge and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when ye be multiplied and increased in the land, in those days, saith the LORD, they shall say no more, The ark of the covenant of the LORD: neither shall it come to mind: neither shall they remember it; neither shall they visit it; neither shall that be done any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they shall call Jerusalem the throne of the LORD; and all the nations shall be gathered unto it, to the name of the LORD, to Jerusalem: neither shall they walk any more after the imagination of their evil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the house of Judah shall walk with the house of Israel, and they shall come together out of the land of the north to the land that I have given for an inheritance unto you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say, If a man put away his wife, and she go from him, and become another man’s, shall he return unto her again? shall not that land be greatly polluted? but thou hast played the harlot with many lovers; yet return again to me,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id, How shall I put thee among the children, and give thee a pleasant land, a goodly heritage of the hosts of nations? and I said, Thou shalt call me, My father; and shalt not turn away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rely as a wife treacherously departeth from her husband, so have ye dealt treacherously with me, O house of Israel,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voice was heard upon the high places, weeping and supplications of the children of Israel: for they have perverted their way, and they have forgotten the LORD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ye backsliding children, and I will heal your backslidings. Behold, we come unto thee; for thou art the LORD 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n vain is salvation hoped for from the hills, and from the multitude of mountains: truly in the LORD our God is the salvatio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shame hath devoured the labour of our fathers from our youth; their flocks and their herds, their sons and their daugh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lie down in our shame, and our confusion covereth us: for we have sinned against the LORD our God, we and our fathers, from our youth even unto this day, and have not obeyed the voice of the LORD our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ft up thine eyes unto the high places, and see where thou hast not been lien with. In the ways hast thou sat for them, as the Arabian in the wilderness; and thou hast polluted the land with thy whoredoms and with thy wicked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he showers have been withholden, and there hath been no latter rain; and thou hadst a whore’s forehead, thou refusedst to be asha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not from this time cry unto me, My father, thou art the guide of my y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he reserve his anger for ever? will he keep it to the end? Behold, thou hast spoken and done evil things as thou could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also unto me in the days of Josiah the king, Hast thou seen that which backsliding Israel hath done? she is gone up upon every high mountain and under every green tree, and there hath played the harl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after she had done all these things, Turn thou unto me. But she returned not. And her treacherous sister Judah sa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w, when for all the causes whereby backsliding Israel committed adultery I had put her away, and given her a bill of divorce; yet her treacherous sister Judah feared not, but went and played the harlot also.]]></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2026-07-22T16:12:31Z</dcterms:created>
  <dcterms:modified xsi:type="dcterms:W3CDTF">2026-07-22T16:12:31Z</dcterms:modified>
  <dc:title>Bible.com.au: Jeremiah 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