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art within me is broken because of the prophets; all my bones shake; I am like a drunken man, and like a man whom wine hath overcome, because of the LORD, and because of the words of his hol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for because of swearing the land mourneth; the pleasant places of the wilderness are dried up, and their course is evil, and their force is not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prophet and priest are profane; yea, in my house have I found their wickedness,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eir way shall be unto them as slippery ways in the darkness: they shall be driven on, and fall therein: for I will bring evil upon them, even the year of their visitatio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seen folly in the prophets of Samaria; they prophesied in Baal, and caused my people Israel to er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seen also in the prophets of Jerusalem an horrible thing: they commit adultery, and walk in lies: they strengthen also the hands of evildoers, that none doth return from his wickedness: they are all of them unto me as Sodom, and the inhabitants thereof as Gomor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concerning the prophets; Behold, I will feed them with wormwood, and make them drink the water of gall: for from the prophets of Jerusalem is profaneness gone forth into all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of hosts, Hearken not unto the words of the prophets that prophesy unto you: they make you vain: they speak a vision of their own heart, and not out of the mouth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y still unto them that despise me, The LORD hath said, Ye shall have peace; and they say unto every one that walketh after the imagination of his own heart, No evil shall come upo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th stood in the counsel of the LORD, and hath perceived and heard his word? who hath marked his word, and he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be unto the pastors that destroy and scatter the sheep of my pastur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a whirlwind of the LORD is gone forth in fury, even a grievous whirlwind: it shall fall grievously upon the head of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shall not return, until he have executed, and till he have performed the thoughts of his heart: in the latter days ye shall consider it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sent these prophets, yet they ran: I have not spoken to them, yet they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sel, and had caused my people to hear my words, then they should have turned them from their evil way, and from the evil of their do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at hand, saith the LORD, and not a God afar of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ny hide himself in secret places that I shall not see him? saith the LORD. Do not I fill heaven and earth?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said, that prophesy lies in my name, saying, I have dreamed, I have dream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shall this be in the heart of the prophets that prophesy lies? yea, they are prophets of the deceit of their ow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think to cause my people to forget my name by their dreams which they tell every man to his neighbour, as their fathers have forgotten my name for Ba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that hath a dream, let him tell a dream; and he that hath my word, let him speak my word faithfully. What is the chaff to the whea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us saith the LORD God of Israel against the pastors that feed my people; Ye have scattered my flock, and driven them away, and have not visited them: behold, I will visit upon you the evil of your doings, saith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as a fire? saith the LORD; and like a hammer that breaketh the rock in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hold, I am against the prophets, saith the LORD, that steal my words every one from his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I am against the prophets, saith the LORD, that use their tongues, and say, He s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hold, I am against them that prophesy false dreams, saith the LORD, and do tell them, and cause my people to err by their lies, and by their lightness; yet I sent them not, nor commanded them: therefore they shall not profit this people at all,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people, or the prophet, or a priest, shall ask thee, saying, What is the burden of the LORD? thou shalt then say unto them, What burden? I will even forsake you,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for the prophet, and the priest, and the people, that shall say, The burden of the LORD, I will even punish that man and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hall ye say every one to his neighbour, and every one to his brother, What hath the LORD answered? and, What hath the LORD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urden of the LORD shall ye mention no more: for every man’s word shall be his burden; for ye have perverted the words of the living God, of the LORD of hosts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halt thou say to the prophet, What hath the LORD answered thee? and, What hath the LORD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since ye say, The burden of the LORD; therefore thus saith the LORD; Because ye say this word, The burden of the LORD, and I have sent unto you, saying, Ye shall not say, The burde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ather the remnant of my flock out of all countries whither I have driven them, and will bring them again to their folds; and they shall be fruitful and increa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behold, I, even I, will utterly forget you, and I will forsake you, and the city that I gave you and your fathers, and cast you out of my pres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bring an everlasting reproach upon you, and a perpetual shame, which shall not be forgott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et up shepherds over them which shall feed them: and they shall fear no more, nor be dismayed, neither shall they be lacking,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e days come, saith the LORD, that I will raise unto David a righteous Branch, and a King shall reign and prosper, and shall execute judgment and justice in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shall be saved, and Israel shall dwell safely: and this is his name whereby he shall be called, THE LORD OU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the days come, saith the LORD, that they shall no more say, The LORD liveth, which brought up the children of Israel out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liveth, which brought up and which led the seed of the house of Israel out of the north country, and from all countries whither I had driven them; and they shall dwell in their own lan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2026-08-03T06:32:26Z</dcterms:created>
  <dcterms:modified xsi:type="dcterms:W3CDTF">2026-08-03T06:32:26Z</dcterms:modified>
  <dc:title>Bible.com.au: Jeremiah 23:1-40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