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ne heart within me is broken because of the prophets; all my bones shake; I am like a drunken man, and like a man whom wine hath overcome, because of the LORD, and because of the words of his holi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is full of adulterers; for because of swearing the land mourneth; the pleasant places of the wilderness are dried up, and their course is evil, and their force is not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prophet and priest are profane; yea, in my house have I found their wickedness,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eir way shall be unto them as slippery ways in the darkness: they shall be driven on, and fall therein: for I will bring evil upon them, even the year of their visitatio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seen folly in the prophets of Samaria; they prophesied in Baal, and caused my people Israel to er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seen also in the prophets of Jerusalem an horrible thing: they commit adultery, and walk in lies: they strengthen also the hands of evildoers, that none doth return from his wickedness: they are all of them unto me as Sodom, and the inhabitants thereof as Gomor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concerning the prophets; Behold, I will feed them with wormwood, and make them drink the water of gall: for from the prophets of Jerusalem is profaneness gone forth into all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of hosts, Hearken not unto the words of the prophets that prophesy unto you: they make you vain: they speak a vision of their own heart, and not out of the mouth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y still unto them that despise me, The LORD hath said, Ye shall have peace; and they say unto every one that walketh after the imagination of his own heart, No evil shall come upo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o hath stood in the counsel of the LORD, and hath perceived and heard his word? who hath marked his word, and hear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be unto the pastors that destroy and scatter the sheep of my pastur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a whirlwind of the LORD is gone forth in fury, even a grievous whirlwind: it shall fall grievously upon the head of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r of the LORD shall not return, until he have executed, and till he have performed the thoughts of his heart: in the latter days ye shall consider it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sent these prophets, yet they ran: I have not spoken to them, yet they prophes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ey had stood in my counsel, and had caused my people to hear my words, then they should have turned them from their evil way, and from the evil of their do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a God at hand, saith the LORD, and not a God afar of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any hide himself in secret places that I shall not see him? saith the LORD. Do not I fill heaven and earth?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said, that prophesy lies in my name, saying, I have dreamed, I have dream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shall this be in the heart of the prophets that prophesy lies? yea, they are prophets of the deceit of their own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think to cause my people to forget my name by their dreams which they tell every man to his neighbour, as their fathers have forgotten my name for Ba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that hath a dream, let him tell a dream; and he that hath my word, let him speak my word faithfully. What is the chaff to the whea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us saith the LORD God of Israel against the pastors that feed my people; Ye have scattered my flock, and driven them away, and have not visited them: behold, I will visit upon you the evil of your doings, saith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as a fire? saith the LORD; and like a hammer that breaketh the rock in 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hold, I am against the prophets, saith the LORD, that steal my words every one from his neighbo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I am against the prophets, saith the LORD, that use their tongues, and say, He s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hold, I am against them that prophesy false dreams, saith the LORD, and do tell them, and cause my people to err by their lies, and by their lightness; yet I sent them not, nor commanded them: therefore they shall not profit this people at all,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people, or the prophet, or a priest, shall ask thee, saying, What is the burden of the LORD? thou shalt then say unto them, What burden? I will even forsake you,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for the prophet, and the priest, and the people, that shall say, The burden of the LORD, I will even punish that man and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hall ye say every one to his neighbour, and every one to his brother, What hath the LORD answered? and, What hath the LORD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burden of the LORD shall ye mention no more: for every man’s word shall be his burden; for ye have perverted the words of the living God, of the LORD of hosts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halt thou say to the prophet, What hath the LORD answered thee? and, What hath the LORD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since ye say, The burden of the LORD; therefore thus saith the LORD; Because ye say this word, The burden of the LORD, and I have sent unto you, saying, Ye shall not say, The burde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ather the remnant of my flock out of all countries whither I have driven them, and will bring them again to their folds; and they shall be fruitful and increa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behold, I, even I, will utterly forget you, and I will forsake you, and the city that I gave you and your fathers, and cast you out of my prese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bring an everlasting reproach upon you, and a perpetual shame, which shall not be forgott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et up shepherds over them which shall feed them: and they shall fear no more, nor be dismayed, neither shall they be lacking,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e days come, saith the LORD, that I will raise unto David a righteous Branch, and a King shall reign and prosper, and shall execute judgment and justice in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shall be saved, and Israel shall dwell safely: and this is his name whereby he shall be called, THE LORD OUR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ehold, the days come, saith the LORD, that they shall no more say, The LORD liveth, which brought up the children of Israel out of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liveth, which brought up and which led the seed of the house of Israel out of the north country, and from all countries whither I had driven them; and they shall dwell in their own lan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Jeremiah 23:1-40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