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cause them to eat the flesh of their sons and the flesh of their daughters, and they shall eat every one the flesh of his friend in the siege and straitness, wherewith their enemies, and they that seek their lives, shall strait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lt thou break the bottle in the sight of the men that g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alt say unto them, Thus saith the LORD of hosts; Even so will I break this people and this city, as one breaketh a potter’s vessel, that cannot be made whole again: and they shall bury them in Tophet, till there be no place to b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will I do unto this place, saith the LORD, and to the inhabitants thereof, and even make this city as T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ouses of Jerusalem, and the houses of the kings of Judah, shall be defiled as the place of Tophet, because of all the houses upon whose roofs they have burned incense unto all the host of heaven, and have poured out drink offerings un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Jeremiah from Tophet, whither the LORD had sent him to prophesy; and he stood in the court of the LORD’s hous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of hosts, the God of Israel; Behold, I will bring upon this city and upon all her towns all the evil that I have pronounced against it, because they have hardened their necks, that they might not hear my w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 and get a potter’s earthen bottle, and take of the ancients of the people, and of the ancients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forth unto the valley of the son of Hinnom, which is by the entry of the east gate, and proclaim there the words that I shall tell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ye the word of the LORD, O kings of Judah, and inhabitants of Jerusalem; Thus saith the LORD of hosts, the God of Israel; Behold, I will bring evil upon this place, the which whosoever heareth, his ears shall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have forsaken me, and have estranged this place, and have burned incense in it unto other gods, whom neither they nor their fathers have known, nor the kings of Judah, and have filled this place with the blood of innoc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also the high places of Baal, to burn their sons with fire for burnt offerings unto Baal, which I commanded not, nor spake it, neither came it into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hold, the days come, saith the LORD, that this place shall no more be called Tophet, nor The valley of the son of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make void the counsel of Judah and Jerusalem in this place; and I will cause them to fall by the sword before their enemies, and by the hands of them that seek their lives: and their carcases will I give to be meat for the fowls of the heaven, and for the beast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make this city desolate, and an hissing; every one that passeth thereby shall be astonished and hiss because of all the plagues thereof.]]></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2026-07-22T16:13:58Z</dcterms:created>
  <dcterms:modified xsi:type="dcterms:W3CDTF">2026-07-22T16:13:58Z</dcterms:modified>
  <dc:title>Bible.com.au: Jeremiah 19:1-15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