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009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7: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heart is deceitful above all things, and desperately wicked: who can know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the LORD search the heart, I try the reins, even to give every man according to his ways, and according to the fruit of his doing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s the partridge sitteth on eggs, and hatcheth them not; so he that getteth riches, and not by right, shall leave them in the midst of his days, and at his end shall be a foo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 glorious high throne from the beginning is the place of our sanctuar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 LORD, the hope of Israel, all that forsake thee shall be ashamed, and they that depart from me shall be written in the earth, because they have forsaken the LORD, the fountain of living wate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al me, O LORD, and I shall be healed; save me, and I shall be saved: for thou art my prai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ehold, they say unto me, Where is the word of the LORD? let it come now.]]></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s for me, I have not hastened from being a pastor to follow thee: neither have I desired the woeful day; thou knowest: that which came out of my lips was right before the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e not a terror unto me: thou art my hope in the day of evi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Let them be confounded that persecute me, but let not me be confounded: let them be dismayed, but let not me be dismayed: bring upon them the day of evil, and destroy them with double destruct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sin of Judah is written with a pen of iron, and with the point of a diamond: it is graven upon the table of their heart, and upon the horns of your alta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us said the LORD unto me; Go and stand in the gate of the children of the people, whereby the kings of Judah come in, and by the which they go out, and in all the gates of Jerusal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say unto them, Hear ye the word of the LORD, ye kings of Judah, and all Judah, and all the inhabitants of Jerusalem, that enter in by these gat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us saith the LORD; Take heed to yourselves, and bear no burden on the sabbath day, nor bring it in by the gates of Jerusal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either carry forth a burden out of your houses on the sabbath day, neither do ye any work, but hallow ye the sabbath day, as I commanded your fathe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they obeyed not, neither inclined their ear, but made their neck stiff, that they might not hear, nor receive instructi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it shall come to pass, if ye diligently hearken unto me, saith the LORD, to bring in no burden through the gates of this city on the sabbath day, but hallow the sabbath day, to do no work therei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shall there enter into the gates of this city kings and princes sitting upon the throne of David, riding in chariots and on horses, they, and their princes, the men of Judah, and the inhabitants of Jerusalem: and this city shall remain for ev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y shall come from the cities of Judah, and from the places about Jerusalem, and from the land of Benjamin, and from the plain, and from the mountains, and from the south, bringing burnt offerings, and sacrifices, and meat offerings, and incense, and bringing sacrifices of praise, unto the house of the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if ye will not hearken unto me to hallow the sabbath day, and not to bear a burden, even entering in at the gates of Jerusalem on the sabbath day; then will I kindle a fire in the gates thereof, and it shall devour the palaces of Jerusalem, and it shall not be quench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ilst their children remember their altars and their groves by the green trees upon the high hill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 my mountain in the field, I will give thy substance and all thy treasures to the spoil, and thy high places for sin, throughout all thy bord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ou, even thyself, shalt discontinue from thine heritage that I gave thee; and I will cause thee to serve thine enemies in the land which thou knowest not: for ye have kindled a fire in mine anger, which shall burn for ev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us saith the LORD; Cursed be the man that trusteth in man, and maketh flesh his arm, and whose heart departeth from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he shall be like the heath in the desert, and shall not see when good cometh; but shall inhabit the parched places in the wilderness, in a salt land and not inhabit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lessed is the man that trusteth in the LORD, and whose hope the LORD i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he shall be as a tree planted by the waters, and that spreadeth out her roots by the river, and shall not see when heat cometh, but her leaf shall be green; and shall not be careful in the year of drought, neither shall cease from yielding fruit.]]></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2026-05-22T21:17:08Z</dcterms:created>
  <dcterms:modified xsi:type="dcterms:W3CDTF">2026-05-22T21:17:08Z</dcterms:modified>
  <dc:title>Bible.com.au: Jeremiah 17:1-27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