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9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spread into plates is brought from Tarshish, and gold from Uphaz, the work of the workman, and of the hands of the founder: blue and purple is their clothing: they are all the work of cunning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the true God, he is the living God, and an everlasting king: at his wrath the earth shall tremble, and the nations shall not be able to abide his indign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l ye say unto them, The gods that have not made the heavens and the earth, even they shall perish from the earth, and from under these heave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the earth by his power, he hath established the world by his wisdom, and hath stretched out the heavens by his discre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uttereth his voice, there is a multitude of waters in the heavens, and he causeth the vapours to ascend from the ends of the earth; he maketh lightnings with rain, and bringeth forth the wind out of his treasur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is brutish in his knowledge: every founder is confounded by the graven image: for his molten image is falsehood, and there is no breath 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vanity, and the work of errors: in the time of their visitation they shall per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rtion of Jacob is not like them: for he is the former of all things; and Israel is the rod of his inheritance: The LORD of hosts is his n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up thy wares out of the land, O inhabitant of the fortr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Behold, I will sling out the inhabitants of the land at this once, and will distress them, that they may find it s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e word which the LORD speaketh unto you, O house of Israel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 for my hurt! my wound is grievous: but I said, Truly this is a grief, and I must bear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abernacle is spoiled, and all my cords are broken: my children are gone forth of me, and they are not: there is none to stretch forth my tent any more, and to set up my curtai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astors are become brutish, and have not sought the LORD: therefore they shall not prosper, and all their flocks shall be scatter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noise of the bruit is come, and a great commotion out of the north country, to make the cities of Judah desolate, and a den of drago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know that the way of man is not in himself: it is not in man that walketh to direct his ste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correct me, but with judgment; not in thine anger, lest thou bring me to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y fury upon the heathen that know thee not, and upon the families that call not on thy name: for they have eaten up Jacob, and devoured him, and consumed him, and have made his habitation desolat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Learn not the way of the heathen, and be not dismayed at the signs of heaven; for the heathen are dismayed at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ustoms of the people are vain: for one cutteth a tree out of the forest, the work of the hands of the workman, with the ax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ck it with silver and with gold; they fasten it with nails and with hammers, that it move no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upright as the palm tree, but speak not: they must needs be borne, because they cannot go. Be not afraid of them; for they cannot do evil, neither also is it in them to do go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as there is none like unto thee, O LORD; thou art great, and thy name is great in m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not fear thee, O King of nations? for to thee doth it appertain: forasmuch as among all the wise men of the nations, and in all their kingdoms, there is none like unto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are altogether brutish and foolish: the stock is a doctrine of vanit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2026-07-13T12:28:22Z</dcterms:created>
  <dcterms:modified xsi:type="dcterms:W3CDTF">2026-07-13T12:28:22Z</dcterms:modified>
  <dc:title>Bible.com.au: Jeremiah 10:1-25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