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said unto them, Should I leave my fatness, wherewith by me they honour God and man, and go to be promoted over th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rees said to the fig tree, Come thou, and reign o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said unto them, Should I forsake my sweetness, and my good fruit, and go to be promoted over the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trees unto the vine, Come thou, and reign ove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vine said unto them, Should I leave my wine, which cheereth God and man, and go to be promoted over the tr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ll the trees unto the bramble, Come thou, and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bramble said unto the trees, If in truth ye anoint me king over you, then come and put your trust in my shadow: and if not, let fire come out of the bramble, and devour the cedars of Leba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if ye have done truly and sincerely, in that ye have made Abimelech king, and if ye have dealt well with Jerubbaal and his house, and have done unto him according to the deserving of hi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father fought for you, and adventured his life far, and delivered you out of the hand of Midi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are risen up against my father’s house this day, and have slain his sons, threescore and ten persons, upon one stone, and have made Abimelech, the son of his maidservant, king over the men of Shechem, because he is your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melech the son of Jerubbaal went to Shechem unto his mother’s brethren, and communed with them, and with all the family of the house of his mother’s fath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then have dealt truly and sincerely with Jerubbaal and with his house this day, then rejoice ye in Abimelech, and let him also rejoic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let fire come out from Abimelech, and devour the men of Shechem, and the house of Millo; and let fire come out from the men of Shechem, and from the house of Millo, and devour Abimele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tham ran away, and fled, and went to Beer, and dwelt there, for fear of Abimelech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bimelech had reigned three years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od sent an evil spirit between Abimelech and the men of Shechem; and the men of Shechem dealt treacherously with Abimel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e cruelty done to the threescore and ten sons of Jerubbaal might come, and their blood be laid upon Abimelech their brother, which slew them; and upon the men of Shechem, which aided him in the killing of his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Shechem set liers in wait for him in the top of the mountains, and they robbed all that came along that way by them: and it was told Abimel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aal the son of Ebed came with his brethren, and went over to Shechem: and the men of Shechem put their confidence i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nt out into the fields, and gathered their vineyards, and trode the grapes, and made merry, and went into the house of their god, and did eat and drink, and cursed Abimele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aal the son of Ebed said, Who is Abimelech, and who is Shechem, that we should serve him? is not he the son of Jerubbaal? and Zebul his officer? serve the men of Hamor the father of Shechem: for why should we serv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I pray you, in the ears of all the men of Shechem, Whether is better for you, either that all the sons of Jerubbaal, which are threescore and ten persons, reign over you, or that one reign over you? remember also that I am your bone and your fle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ould to God this people were under my hand! then would I remove Abimelech. And he said to Abimelech, Increase thine army, and come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Zebul the ruler of the city heard the words of Gaal the son of Ebed, his anger was kind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ent messengers unto Abimelech privily, saying, Behold, Gaal the son of Ebed and his brethren be come to Shechem; and, behold, they fortify the city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up by night, thou and the people that is with thee, and lie in wait in the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shall be, that in the morning, as soon as the sun is up, thou shalt rise early, and set upon the city: and, behold, when he and the people that is with him come out against thee, then mayest thou do to them as thou shalt find occa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imelech rose up, and all the people that were with him, by night, and they laid wait against Shechem in four compan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Gaal the son of Ebed went out, and stood in the entering of the gate of the city: and Abimelech rose up, and the people that were with him, from lying in wa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Gaal saw the people, he said to Zebul, Behold, there come people down from the top of the mountains. And Zebul said unto him, Thou seest the shadow of the mountains as if they we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aal spake again and said, See there come people down by the middle of the land, and another company come along by the plain of Meonen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id Zebul unto him, Where is now thy mouth, wherewith thou saidst, Who is Abimelech, that we should serve him? is not this the people that thou hast despised? go out, I pray now, and figh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other’s brethren spake of him in the ears of all the men of Shechem all these words: and their hearts inclined to follow Abimelech; for they said, He is our br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aal went out before the men of Shechem, and fought with Abimele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bimelech chased him, and he fled before him, and many were overthrown and wounded, even unto the entering of the ga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bimelech dwelt at Arumah: and Zebul thrust out Gaal and his brethren, that they should not dwell in Shec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on the morrow, that the people went out into the field; and they told Abimele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the people, and divided them into three companies, and laid wait in the field, and looked, and, behold, the people were come forth out of the city; and he rose up against them, and smote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bimelech, and the company that was with him, rushed forward, and stood in the entering of the gate of the city: and the two other companies ran upon all the people that were in the fields, and slew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bimelech fought against the city all that day; and he took the city, and slew the people that was therein, and beat down the city, and sowed it with sal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all the men of the tower of Shechem heard that, they entered into an hold of the house of the god Beri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told Abimelech, that all the men of the tower of Shechem were gathered toge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bimelech gat him up to mount Zalmon, he and all the people that were with him; and Abimelech took an axe in his hand, and cut down a bough from the trees, and took it, and laid it on his shoulder, and said unto the people that were with him, What ye have seen me do, make haste, and do as I have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gave him threescore and ten pieces of silver out of the house of Baal-berith, wherewith Abimelech hired vain and light persons, which followed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eople likewise cut down every man his bough, and followed Abimelech, and put them to the hold, and set the hold on fire upon them; so that all the men of the tower of Shechem died also, about a thousand men and wo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went Abimelech to Thebez, and encamped against Thebez, and took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re was a strong tower within the city, and thither fled all the men and women, and all they of the city, and shut it to them, and gat them up to the top of the tow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bimelech came unto the tower, and fought against it, and went hard unto the door of the tower to burn it with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 certain woman cast a piece of a millstone upon Abimelech’s head, and all to brake his skul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called hastily unto the young man his armourbearer, and said unto him, Draw thy sword, and slay me, that men say not of me, A woman slew him. And his young man thrust him through, and he di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men of Israel saw that Abimelech was dead, they departed every man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us God rendered the wickedness of Abimelech, which he did unto his father, in slaying his seventy breth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evil of the men of Shechem did God render upon their heads: and upon them came the curse of Jotham the son of Jerubba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ent unto his father’s house at Ophrah, and slew his brethren the sons of Jerubbaal, being threescore and ten persons, upon one stone: notwithstanding yet Jotham the youngest son of Jerubbaal was left; for he hid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en of Shechem gathered together, and all the house of Millo, and went, and made Abimelech king, by the plain of the pillar that was in Shec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told it to Jotham, he went and stood in the top of mount Gerizim, and lifted up his voice, and cried, and said unto them, Hearken unto me, ye men of Shechem, that God may hearke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ees went forth on a time to anoint a king over them; and they said unto the olive tree, Reign thou over u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2026-06-09T21:35:11Z</dcterms:created>
  <dcterms:modified xsi:type="dcterms:W3CDTF">2026-06-09T21:35:11Z</dcterms:modified>
  <dc:title>Bible.com.au: Judges 9:1-57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