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ye that ride on white asses, ye that sit in judgment, and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at are delivered from the noise of archers in the places of drawing water, there shall they rehearse the righteous acts of the LORD, even the righteous acts toward the inhabitants of his villages in Israel: then shall the people of the LORD go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de him that remaineth have dominion over the nobles among the people: the LORD made me have dominion over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was there a root of them against Amalek; after thee, Benjamin, among thy people; out of Machir came down governors, and out of Zebulun they that handle the pen of the wri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even Issachar, and also Barak: he was sent on foot into the valley. For the divisions of Reuben there were great thought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abodest thou among the sheepfolds, to hear the bleatings of the flocks? For the division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why did Dan remain in ships? Asher continued on the sea shore, and abode in his brea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and Naphtali were a people that jeoparded their lives unto the death i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id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of Kishon swept them away, that ancient river, the river Kishon. O my soul, thou hast trodden down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re the horsehoofs broken by the means of the pransings, the pransings of their mighty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the wife of Heber the Kenite b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forth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off his head, when she had pierced and stricken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down: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other of Sisera looked out at a window, and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ise ye the LORD for the avenging of Israel, when the people willingly offered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sped? have they not divided the prey; to every man a damsel or two; to Sisera a prey of divers colours, a prey of divers colours of needlework, of divers colours of needlework on both sides, meet for the necks of them that take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out of Seir, when thou marchedst out of the field of Edom, the earth trembled, and the heavens dropped, the clouds also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melted from before the LORD, even that Sinai from before the LORD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habitants of the villages ceased, they ceased in Israel,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2026-07-13T13:24:07Z</dcterms:created>
  <dcterms:modified xsi:type="dcterms:W3CDTF">2026-07-13T13:24:07Z</dcterms:modified>
  <dc:title>Bible.com.au: Judges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