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hildren of Israel cried unto the LORD, the LORD raised up a deliverer to the children of Israel, who delivered them, even Othniel the son of Kenaz, Caleb’s younger br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the LORD came upon him, and he judged Israel, and went out to war: and the LORD delivered Chushan-rishathaim king of Mesopotamia into his hand; and his hand prevailed against Chushan-rishatha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had rest forty years. And Othniel the son of Kenaz d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id evil again in the sight of the LORD: and the LORD strengthened Eglon the king of Moab against Israel, because they had done evil in the sight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thered unto him the children of Ammon and Amalek, and went and smote Israel, and possessed the city of palm tre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children of Israel served Eglon the king of Moab eighteen yea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children of Israel cried unto the LORD, the LORD raised them up a deliverer, Ehud the son of Gera, a Benjamite, a man lefthanded: and by him the children of Israel sent a present unto Eglon the king of Moab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hud made him a dagger which had two edges, of a cubit length; and he did gird it under his raiment upon his right thi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present unto Eglon king of Moab: and Eglon was a very fat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made an end to offer the present, he sent away the people that bare the pres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nations which the LORD left, to prove Israel by them, even as many of Israel as had not known all the wars of Canaa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himself turned again from the quarries that were by Gilgal, and said, I have a secret errand unto thee, O king: who said, Keep silence. And all that stood by him went out from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came unto him; and he was sitting in a summer parlour, which he had for himself alone. And Ehud said, I have a message from God unto thee. And he arose out of his s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put forth his left hand, and took the dagger from his right thigh, and thrust it into his belly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ft also went in after the blade; and the fat closed upon the blade, so that he could not draw the dagger out of his belly; and the dirt came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hud went forth through the porch, and shut the doors of the parlour upon him, and locked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was gone out, his servants came; and when they saw that, behold, the doors of the parlour were locked, they said, Surely he covereth his feet in his summer cham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arried till they were ashamed: and, behold, he opened not the doors of the parlour; therefore they took a key, and opened them: and, behold, their lord was fallen down dead on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escaped while they tarried, and passed beyond the quarries, and escaped unto Seira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was come, that he blew a trumpet in the mountain of Ephraim, and the children of Israel went down with him from the mount, and he before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Follow after me: for the LORD hath delivered your enemies the Moabites into your hand. And they went down after him, and took the fords of Jordan toward Moab, and suffered not a man to pass o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at the generations of the children of Israel might know, to teach them war, at the least such as before knew nothing thereof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lew of Moab at that time about ten thousand men, all lusty, and all men of valour; and there escaped not a 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ab was subdued that day under the hand of Israel. And the land had rest fourscore yea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im was Shamgar the son of Anath, which slew of the Philistines six hundred men with an ox goad: and he also delivered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ely, five lords of the Philistines, and all the Canaanites, and the Sidonians, and the Hivites that dwelt in mount Lebanon, from mount Baal-hermon unto the entering in of Ham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to prove Israel by them, to know whether they would hearken unto the commandments of the LORD, which he commanded their fathers by the hand of Mo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welt among the Canaanites, Hittites, and Amorites, and Perizzites, and Hivites, and Jebusite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ir daughters to be their wives, and gave their daughters to their sons, and served their g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id evil in the sight of the LORD, and forgat the LORD their God, and served Baalim and the gro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anger of the LORD was hot against Israel, and he sold them into the hand of Chushan-rishathaim king of Mesopotamia: and the children of Israel served Chushan-rishathaim eight y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2026-05-27T17:42:41Z</dcterms:created>
  <dcterms:modified xsi:type="dcterms:W3CDTF">2026-05-27T17:42:41Z</dcterms:modified>
  <dc:title>Bible.com.au: Judges 3:1-31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