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 man rose up to depart, he, and his concubine, and his servant, his father in law, the damsel’s father, said unto him, Behold, now the day draweth toward evening, I pray you tarry all night: behold, the day groweth to an end, lodge here, that thine heart may be merry; and to morrow get you early on your way, that thou mayest go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man would not tarry that night, but he rose up and departed, and came over against Jebus, which is Jerusalem; and there were with him two asses saddled, his concubine also wa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were by Jebus, the day was far spent; and the servant said unto his master, Come, I pray thee, and let us turn in into this city of the Jebusites, and lodge i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s master said unto him, We will not turn aside hither into the city of a stranger, that is not of the children of Israel; we will pass over to Gibe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his servant, Come, and let us draw near to one of these places to lodge all night, in Gibeah, or in Ram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passed on and went their way; and the sun went down upon them when they were by Gibeah, which belongeth to Benjam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urned aside thither, to go in and to lodge in Gibeah: and when he went in, he sat him down in a street of the city: for there was no man that took them into his house to lodg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ehold, there came an old man from his work out of the field at even, which was also of mount Ephraim; and he sojourned in Gibeah: but the men of the place were Benjam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had lifted up his eyes, he saw a wayfaring man in the street of the city: and the old man said, Whither goest thou? and whence comest th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unto him, We are passing from Beth-lehem-judah toward the side of mount Ephraim; from thence am I: and I went to Beth-lehem-judah, but I am now going to the house of the LORD; and there is no man that receiveth me to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ose days, when there was no king in Israel, that there was a certain Levite sojourning on the side of mount Ephraim, who took to him a concubine out of Beth-lehem-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there is both straw and provender for our asses; and there is bread and wine also for me, and for thy handmaid, and for the young man which is with thy servants: there is no want of any 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old man said, Peace be with thee; howsoever let all thy wants lie upon me; only lodge not in the stre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brought him into his house, and gave provender unto the asses: and they washed their feet, and did eat and drin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as they were making their hearts merry, behold, the men of the city, certain sons of Belial, beset the house round about, and beat at the door, and spake to the master of the house, the old man, saying, Bring forth the man that came into thine house, that we may know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man, the master of the house, went out unto them, and said unto them, Nay, my brethren, nay, I pray you, do not so wickedly; seeing that this man is come into mine house, do not this fol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hold, here is my daughter a maiden, and his concubine; them I will bring out now, and humble ye them, and do with them what seemeth good unto you: but unto this man do not so vile a 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men would not hearken to him: so the man took his concubine, and brought her forth unto them; and they knew her, and abused her all the night until the morning: and when the day began to spring, they let her g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came the woman in the dawning of the day, and fell down at the door of the man’s house where her lord was, till it was l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r lord rose up in the morning, and opened the doors of the house, and went out to go his way: and, behold, the woman his concubine was fallen down at the door of the house, and her hands were upon the thresho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her, Up, and let us be going. But none answered. Then the man took her up upon an ass, and the man rose up, and gat him unto his 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is concubine played the whore against him, and went away from him unto her father’s house to Beth-lehem-judah, and was there four whole month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he was come into his house, he took a knife, and laid hold on his concubine, and divided her, together with her bones, into twelve pieces, and sent her into all the coast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was so, that all that saw it said, There was no such deed done nor seen from the day that the children of Israel came up out of the land of Egypt unto this day: consider of it, take advice, and speak your mi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 husband arose, and went after her, to speak friendly unto her, and to bring her again, having his servant with him, and a couple of asses: and she brought him into her father’s house: and when the father of the damsel saw him, he rejoiced to meet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father in law, the damsel’s father, retained him; and he abode with him three days: so they did eat and drink, and lodged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on the fourth day, when they arose early in the morning, that he rose up to depart: and the damsel’s father said unto his son in law, Comfort thine heart with a morsel of bread, and afterward go your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t down, and did eat and drink both of them together: for the damsel’s father had said unto the man, Be content, I pray thee, and tarry all night, and let thine heart be mer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man rose up to depart, his father in law urged him: therefore he lodged there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rose early in the morning on the fifth day to depart: and the damsel’s father said, Comfort thine heart, I pray thee. And they tarried until afternoon, and they did eat both of them.]]></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2026-05-27T17:45:21Z</dcterms:created>
  <dcterms:modified xsi:type="dcterms:W3CDTF">2026-05-27T17:45:21Z</dcterms:modified>
  <dc:title>Bible.com.au: Judges 19:1-30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