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phthah said unto the elders of Gilead, If ye bring me home again to fight against the children of Ammon, and the LORD deliver them before me, shall I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ders of Gilead said unto Jephthah, The LORD be witness between us, if we do not so according to th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phthah went with the elders of Gilead, and the people made him head and captain over them: and Jephthah uttered all his words before the LORD in Mizp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phthah sent messengers unto the king of the children of Ammon, saying, What hast thou to do with me, that thou art come against me to fight in my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of the children of Ammon answered unto the messengers of Jephthah, Because Israel took away my land, when they came up out of Egypt, from Arnon even unto Jabbok, and unto Jordan: now therefore restore those lands again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phthah sent messengers again unto the king of the children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hus saith Jephthah, Israel took not away the land of Moab, nor the land of the children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Israel came up from Egypt, and walked through the wilderness unto the Red se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unto the king of Edom, saying, Let me, I pray thee, pass through thy land: but the king of Edom would not hearken thereto. And in like manner they sent unto the king of Moab: but he would not consent: and Israel abode in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along through the wilderness, and compassed the land of Edom, and the land of Moab, and came by the east side of the land of Moab, and pitched on the other side of Arnon, but came not within the border of Moab: for Arnon was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phthah the Gileadite was a mighty man of valour, and he was the son of an harlot: and Gilead begat Jephth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sent messengers unto Sihon king of the Amorites, the king of Heshbon; and Israel said unto him, Let us pass, we pray thee, through thy land into my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trusted not Israel to pass through his coast: but Sihon gathered all his people together, and pitched in Jahaz, and fought against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God of Israel delivered Sihon and all his people into the hand of Israel, and they smote them: so Israel possessed all the land of the Amorites, the inhabitants of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possessed all the coasts of the Amorites, from Arnon even unto Jabbok, and from the wilderness even unto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God of Israel hath dispossessed the Amorites from before his people Israel, and shouldest thou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t not thou possess that which Chemosh thy god giveth thee to possess? So whomsoever the LORD our God shall drive out from before us, them will we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art thou any thing better than Balak the son of Zippor, king of Moab? did he ever strive against Israel, or did he ever figh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Israel dwelt in Heshbon and her towns, and in Aroer and her towns, and in all the cities that be along by the coasts of Arnon, three hundred years? why therefore did ye not recover them within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I have not sinned against thee, but thou doest me wrong to war against me: the LORD the Judge be judge this day between the children of Israel and the children of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the king of the children of Ammon hearkened not unto the words of Jephthah which he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ilead’s wife bare him sons; and his wife’s sons grew up, and they thrust out Jephthah, and said unto him, Thou shalt not inherit in our father’s house; for thou art the son of a strange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and he passed over Gilead, and Manasseh, and passed over Mizpeh of Gilead, and from Mizpeh of Gilead he passed over unto the children of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vowed a vow unto the LORD, and said, If thou shalt without fail deliver the children of Ammon into mine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t shall be, that whatsoever cometh forth of the doors of my house to meet me, when I return in peace from the children of Ammon, shall surely be the LORD’s, and I will offer it up for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passed over unto the children of Ammon to fight against them; and the LORD delivered them into his h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mote them from Aroer, even till thou come to Minnith, even twenty cities, and unto the plain of the vineyards, with a very great slaughter. Thus the children of Ammon were subdued before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phthah came to Mizpeh unto his house, and, behold, his daughter came out to meet him with timbrels and with dances: and she was his only child; beside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he saw her, that he rent his clothes, and said, Alas, my daughter! thou hast brought me very low, and thou art one of them that trouble me: for I have opened my mouth unto the LORD, and I cannot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e said unto him, My father, if thou hast opened thy mouth unto the LORD, do to me according to that which hath proceeded out of thy mouth; forasmuch as the LORD hath taken vengeance for thee of thine enemies, even of the children of Amm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said unto her father, Let this thing be done for me: let me alone two months, that I may go up and down upon the mountains, and bewail my virginity, I and my fello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Go. And he sent her away for two months: and she went with her companions, and bewailed her virginity upon the mounta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phthah fled from his brethren, and dwelt in the land of Tob: and there were gathered vain men to Jephthah, and went ou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wo months, that she returned unto her father, who did with her according to his vow which he had vowed: and she knew no man. And it was a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daughters of Israel went yearly to lament the daughter of Jephthah the Gileadite four days in a y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process of time, that the children of Ammon made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the children of Ammon made war against Israel, the elders of Gilead went to fetch Jephthah out of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Jephthah, Come, and be our captain, that we may fight with the children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said unto the elders of Gilead, Did not ye hate me, and expel me out of my father’s house? and why are ye come unto me now when ye are in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elders of Gilead said unto Jephthah, Therefore we turn again to thee now, that thou mayest go with us, and fight against the children of Ammon, and be our head over all the inhabitants of Gilea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2026-05-27T17:44:29Z</dcterms:created>
  <dcterms:modified xsi:type="dcterms:W3CDTF">2026-05-27T17:44:29Z</dcterms:modified>
  <dc:title>Bible.com.au: Judges 11:1-40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