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7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rudge not one against another, brethren, lest ye be condemned: behold, the judge standeth before the do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my brethren, the prophets, who have spoken in the name of the Lord, for an example of suffering affliction, and of patie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we count them happy which endure. Ye have heard of the patience of Job, and have seen the end of the Lord; that the Lord is very pitiful, and of tender merc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above all things, my brethren, swear not, neither by heaven, neither by the earth, neither by any other oath: but let your yea be yea; and your nay, nay; lest ye fall into condemn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s any among you afflicted? let him pray. Is any merry? let him sing psalm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any sick among you? let him call for the elders of the church; and let them pray over him, anointing him with oil in the name of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ayer of faith shall save the sick, and the Lord shall raise him up; and if he have committed sins, they shall be forgive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nfess your faults one to another, and pray one for another, that ye may be healed. The effectual fervent prayer of a righteous man availeth muc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as was a man subject to like passions as we are, and he prayed earnestly that it might not rain: and it rained not on the earth by the space of three years and six month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prayed again, and the heaven gave rain, and the earth brought forth her fru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 to now, ye rich men, weep and howl for your miseries that shall come upon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rethren, if any of you do err from the truth, and one convert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et him know, that he which converteth the sinner from the error of his way shall save a soul from death, and shall hide a multitude of s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riches are corrupted, and your garments are motheat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gold and silver is cankered; and the rust of them shall be a witness against you, and shall eat your flesh as it were fire. Ye have heaped treasure together for the last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the hire of the labourers who have reaped down your fields, which is of you kept back by fraud, crieth: and the cries of them which have reaped are entered into the ears of the Lord of saba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 have lived in pleasure on the earth, and been wanton; ye have nourished your hearts, as in a day of slaugh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have condemned and killed the just; and he doth not resist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patient therefore, brethren, unto the coming of the Lord. Behold, the husbandman waiteth for the precious fruit of the earth, and hath long patience for it, until he receive the early and latter r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ye also patient; stablish your hearts: for the coming of the Lord draweth nigh.]]></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2026-05-22T21:14:01Z</dcterms:created>
  <dcterms:modified xsi:type="dcterms:W3CDTF">2026-05-22T21:14:01Z</dcterms:modified>
  <dc:title>Bible.com.au: James 5:1-20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