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6294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mes 4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afflicted, and mourn, and weep: let your laughter be turned to mourning, and your joy to heavines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umble yourselves in the sight of the Lord, and he shall lift you up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peak not evil one of another, brethren. He that speaketh evil of his brother, and judgeth his brother, speaketh evil of the law, and judgeth the law: but if thou judge the law, thou art not a doer of the law, but a judg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one lawgiver, who is able to save and to destroy: who art thou that judgest another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 to now, ye that say, To day or to morrow we will go into such a city, and continue there a year, and buy and sell, and get gain: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as ye know not what shall be on the morrow. For what is your life? It is even a vapour, that appeareth for a little time, and then vanisheth away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at ye ought to say, If the Lord will, we shall live, and do this, or tha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w ye rejoice in your boastings: all such rejoicing is evil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o him that knoweth to do good, and doeth it not, to him it is sin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whence come wars and fightings among you? come they not hence, even of your lusts that war in your members?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lust, and have not: ye kill, and desire to have, and cannot obtain: ye fight and war, yet ye have not, because ye ask no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ask, and receive not, because ye ask amiss, that ye may consume it upon your lust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adulterers and adulteresses, know ye not that the friendship of the world is enmity with God? whosoever therefore will be a friend of the world is the enemy of Go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e think that the scripture saith in vain, The spirit that dwelleth in us lusteth to envy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giveth more grace. Wherefore he saith, God resisteth the proud, but giveth grace unto the humbl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bmit yourselves therefore to God. Resist the devil, and he will flee from you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raw nigh to God, and he will draw nigh to you. Cleanse your hands, ye sinners; and purify your hearts, ye double mind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7">
  <a:themeElements>
    <a:clrScheme name="Theme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2026-06-09T23:11:12Z</dcterms:created>
  <dcterms:modified xsi:type="dcterms:W3CDTF">2026-06-09T23:11:12Z</dcterms:modified>
  <dc:title>Bible.com.au: James 4:1-17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