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with bless we God, even the Father; and therewith curse we men, which are made after the similitude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ame mouth proceedeth blessing and cursing. My brethren, these things ought not so to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a fountain send forth at the same place sweet water and bit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fig tree, my brethren, bear olive berries? either a vine, figs? so can no fountain both yield salt water and fres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wise man and endued with knowledge among you? let him shew out of a good conversation his works with meekness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bitter envying and strife in your hearts, glory not, and lie not against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sdom descendeth not from above, but is earthly, sensual, devil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envying and strife is, there is confusion and every evil wor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dom that is from above is first pure, then peaceable, gentle, and easy to be intreated, full of mercy and good fruits, without partiality, and without hypocris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ruit of righteousness is sown in peace of them that make pe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be not many masters, knowing that we shall receive the greater condemn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any things we offend all. If any man offend not in word, the same is a perfect man, and able also to bridle the whole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e put bits in the horses’ mouths, that they may obey us; and we turn about their whol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also the ships, which though they be so great, and are driven of fierce winds, yet are they turned about with a very small helm, whithersoever the governor list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 tongue is a little member, and boasteth great things. Behold, how great a matter a little fire kindleth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ue is a fire, a world of iniquity: so is the tongue among our members, that it defileth the whole body, and setteth on fire the course of nature; and it is set on fire of he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kind of beasts, and of birds, and of serpents, and of things in the sea, is tamed, and hath been tamed of mankin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ongue can no man tame; it is an unruly evil, full of deadly pois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2026-07-13T13:22:49Z</dcterms:created>
  <dcterms:modified xsi:type="dcterms:W3CDTF">2026-07-13T13:22:49Z</dcterms:modified>
  <dc:title>Bible.com.au: James 3:1-18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