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, have not the faith of our Lord Jesus Christ, the Lord of glory, with respect of pers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re come unto your assembly a man with a gold ring, in goodly apparel, and there come in also a poor man in vile raim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respect to him that weareth the gay clothing, and say unto him, Sit thou here in a good place; and say to the poor, Stand thou there, or sit here under my footstoo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then partial in yourselves, and are become judges of evil thought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my beloved brethren, Hath not God chosen the poor of this world rich in faith, and heirs of the kingdom which he hath promised to them that love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despised the poor. Do not rich men oppress you, and draw you before the judgment sea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ey blaspheme that worthy name by the which ye are call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fulfil the royal law according to the scripture, Thou shalt love thy neighbour as thyself, ye do wel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respect to persons, ye commit sin, and are convinced of the law as transgress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ever shall keep the whole law, and yet offend in one point, he is guilty of 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aid, Do not commit adultery, said also, Do not kill. Now if thou commit no adultery, yet if thou kill, thou art become a transgressor of the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peak ye, and so do, as they that shall be judged by the law of liber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have judgment without mercy, that hath shewed no mercy; and mercy rejoiceth against judg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it profit, my brethren, though a man say he hath faith, and have not works? can faith save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brother or sister be naked, and destitute of daily foo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you say unto them, Depart in peace, be ye warmed and filled; notwithstanding ye give them not those things which are needful to the body; what doth it prof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faith, if it hath not works, is dead, being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 man may say, Thou hast faith, and I have works: shew me thy faith without thy works, and I will shew thee my faith by my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elievest that there is one God; thou doest well: the devils also believe, and trem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lt thou know, O vain man, that faith without works is dea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Abraham our father justified by works, when he had offered Isaac his son upon the altar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how faith wrought with his works, and by works was faith made perfect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which saith, Abraham believed God, and it was imputed unto him for righteousness: and he was called the Friend of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e then how that by works a man is justified, and not by faith o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also was not Rahab the harlot justified by works, when she had received the messengers, and had sent them out another wa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body without the spirit is dead, so faith without works is dead als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2026-10-31T10:21:36Z</dcterms:created>
  <dcterms:modified xsi:type="dcterms:W3CDTF">2026-10-31T10:21:36Z</dcterms:modified>
  <dc:title>Bible.com.au: James 2:1-26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